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528" r:id="rId5"/>
    <p:sldId id="632" r:id="rId6"/>
    <p:sldId id="537" r:id="rId7"/>
    <p:sldId id="695" r:id="rId8"/>
    <p:sldId id="688" r:id="rId9"/>
    <p:sldId id="706" r:id="rId10"/>
    <p:sldId id="689" r:id="rId11"/>
    <p:sldId id="690" r:id="rId12"/>
    <p:sldId id="691" r:id="rId13"/>
    <p:sldId id="670" r:id="rId14"/>
    <p:sldId id="672" r:id="rId15"/>
    <p:sldId id="673" r:id="rId16"/>
    <p:sldId id="674" r:id="rId17"/>
    <p:sldId id="675" r:id="rId18"/>
    <p:sldId id="696" r:id="rId19"/>
    <p:sldId id="707" r:id="rId20"/>
    <p:sldId id="680" r:id="rId21"/>
    <p:sldId id="682" r:id="rId22"/>
    <p:sldId id="684" r:id="rId23"/>
    <p:sldId id="683" r:id="rId24"/>
    <p:sldId id="681" r:id="rId25"/>
    <p:sldId id="708" r:id="rId26"/>
    <p:sldId id="685" r:id="rId27"/>
    <p:sldId id="687" r:id="rId28"/>
    <p:sldId id="709" r:id="rId29"/>
    <p:sldId id="710" r:id="rId30"/>
    <p:sldId id="677" r:id="rId31"/>
    <p:sldId id="692" r:id="rId32"/>
    <p:sldId id="711" r:id="rId33"/>
    <p:sldId id="701" r:id="rId34"/>
    <p:sldId id="702" r:id="rId35"/>
    <p:sldId id="703" r:id="rId36"/>
    <p:sldId id="704" r:id="rId37"/>
    <p:sldId id="705" r:id="rId38"/>
    <p:sldId id="699" r:id="rId39"/>
    <p:sldId id="694" r:id="rId40"/>
    <p:sldId id="697" r:id="rId41"/>
    <p:sldId id="698" r:id="rId42"/>
    <p:sldId id="607" r:id="rId43"/>
    <p:sldId id="60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80168A-A15D-3678-C0E8-B74F7597F896}" name="Kristen Marakoff" initials="KM" userId="425a0beea2facb1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B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77D78-759A-4F2A-8E02-A7CEDB06DAD6}" v="3" dt="2025-06-10T17:57:58.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varScale="1">
        <p:scale>
          <a:sx n="71" d="100"/>
          <a:sy n="71" d="100"/>
        </p:scale>
        <p:origin x="132"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Barrett" userId="01708ccc-f2bc-4b61-ab14-9bfaf3e9cb7e" providerId="ADAL" clId="{1F277D78-759A-4F2A-8E02-A7CEDB06DAD6}"/>
    <pc:docChg chg="modSld">
      <pc:chgData name="John Barrett" userId="01708ccc-f2bc-4b61-ab14-9bfaf3e9cb7e" providerId="ADAL" clId="{1F277D78-759A-4F2A-8E02-A7CEDB06DAD6}" dt="2025-06-10T17:58:01.909" v="109" actId="6549"/>
      <pc:docMkLst>
        <pc:docMk/>
      </pc:docMkLst>
      <pc:sldChg chg="modSp mod">
        <pc:chgData name="John Barrett" userId="01708ccc-f2bc-4b61-ab14-9bfaf3e9cb7e" providerId="ADAL" clId="{1F277D78-759A-4F2A-8E02-A7CEDB06DAD6}" dt="2025-06-10T17:58:01.909" v="109" actId="6549"/>
        <pc:sldMkLst>
          <pc:docMk/>
          <pc:sldMk cId="190173907" sldId="703"/>
        </pc:sldMkLst>
        <pc:spChg chg="mod">
          <ac:chgData name="John Barrett" userId="01708ccc-f2bc-4b61-ab14-9bfaf3e9cb7e" providerId="ADAL" clId="{1F277D78-759A-4F2A-8E02-A7CEDB06DAD6}" dt="2025-06-10T17:58:01.909" v="109" actId="6549"/>
          <ac:spMkLst>
            <pc:docMk/>
            <pc:sldMk cId="190173907" sldId="703"/>
            <ac:spMk id="3" creationId="{D40AE6A9-CAAE-BCB2-5500-C420A029DEA3}"/>
          </ac:spMkLst>
        </pc:spChg>
      </pc:sldChg>
    </pc:docChg>
  </pc:docChgLst>
  <pc:docChgLst>
    <pc:chgData name="Kristen Marakoff" userId="c27e6bd6-1121-45b9-8fd0-142f0feb37a8" providerId="ADAL" clId="{DAADBBAA-EE15-4BDC-8D62-AF57F8A097E1}"/>
    <pc:docChg chg="undo redo custSel addSld delSld modSld sldOrd modMainMaster">
      <pc:chgData name="Kristen Marakoff" userId="c27e6bd6-1121-45b9-8fd0-142f0feb37a8" providerId="ADAL" clId="{DAADBBAA-EE15-4BDC-8D62-AF57F8A097E1}" dt="2025-06-11T12:01:00.887" v="22291" actId="20577"/>
      <pc:docMkLst>
        <pc:docMk/>
      </pc:docMkLst>
      <pc:sldChg chg="modSp mod">
        <pc:chgData name="Kristen Marakoff" userId="c27e6bd6-1121-45b9-8fd0-142f0feb37a8" providerId="ADAL" clId="{DAADBBAA-EE15-4BDC-8D62-AF57F8A097E1}" dt="2025-05-30T15:23:31.902" v="16" actId="20577"/>
        <pc:sldMkLst>
          <pc:docMk/>
          <pc:sldMk cId="1106087926" sldId="528"/>
        </pc:sldMkLst>
        <pc:spChg chg="mod">
          <ac:chgData name="Kristen Marakoff" userId="c27e6bd6-1121-45b9-8fd0-142f0feb37a8" providerId="ADAL" clId="{DAADBBAA-EE15-4BDC-8D62-AF57F8A097E1}" dt="2025-05-30T15:23:31.902" v="16" actId="20577"/>
          <ac:spMkLst>
            <pc:docMk/>
            <pc:sldMk cId="1106087926" sldId="528"/>
            <ac:spMk id="2" creationId="{3756A759-074C-4C75-AB0A-E43D3495D1D7}"/>
          </ac:spMkLst>
        </pc:spChg>
      </pc:sldChg>
      <pc:sldChg chg="modSp mod">
        <pc:chgData name="Kristen Marakoff" userId="c27e6bd6-1121-45b9-8fd0-142f0feb37a8" providerId="ADAL" clId="{DAADBBAA-EE15-4BDC-8D62-AF57F8A097E1}" dt="2025-06-06T15:19:46.872" v="17220" actId="20577"/>
        <pc:sldMkLst>
          <pc:docMk/>
          <pc:sldMk cId="1422536167" sldId="632"/>
        </pc:sldMkLst>
        <pc:spChg chg="mod">
          <ac:chgData name="Kristen Marakoff" userId="c27e6bd6-1121-45b9-8fd0-142f0feb37a8" providerId="ADAL" clId="{DAADBBAA-EE15-4BDC-8D62-AF57F8A097E1}" dt="2025-06-06T15:19:46.872" v="17220" actId="20577"/>
          <ac:spMkLst>
            <pc:docMk/>
            <pc:sldMk cId="1422536167" sldId="632"/>
            <ac:spMk id="5" creationId="{51D73D8D-A2F1-46C7-87CB-E29E4ADD923F}"/>
          </ac:spMkLst>
        </pc:spChg>
      </pc:sldChg>
      <pc:sldChg chg="del">
        <pc:chgData name="Kristen Marakoff" userId="c27e6bd6-1121-45b9-8fd0-142f0feb37a8" providerId="ADAL" clId="{DAADBBAA-EE15-4BDC-8D62-AF57F8A097E1}" dt="2025-05-30T15:30:39.873" v="268" actId="47"/>
        <pc:sldMkLst>
          <pc:docMk/>
          <pc:sldMk cId="36268414" sldId="668"/>
        </pc:sldMkLst>
      </pc:sldChg>
      <pc:sldChg chg="modSp mod">
        <pc:chgData name="Kristen Marakoff" userId="c27e6bd6-1121-45b9-8fd0-142f0feb37a8" providerId="ADAL" clId="{DAADBBAA-EE15-4BDC-8D62-AF57F8A097E1}" dt="2025-05-30T20:34:44.972" v="3545" actId="14100"/>
        <pc:sldMkLst>
          <pc:docMk/>
          <pc:sldMk cId="1912373981" sldId="670"/>
        </pc:sldMkLst>
        <pc:graphicFrameChg chg="mod modGraphic">
          <ac:chgData name="Kristen Marakoff" userId="c27e6bd6-1121-45b9-8fd0-142f0feb37a8" providerId="ADAL" clId="{DAADBBAA-EE15-4BDC-8D62-AF57F8A097E1}" dt="2025-05-30T20:34:44.972" v="3545" actId="14100"/>
          <ac:graphicFrameMkLst>
            <pc:docMk/>
            <pc:sldMk cId="1912373981" sldId="670"/>
            <ac:graphicFrameMk id="3" creationId="{2EB2D803-3B66-039D-10DF-2FC48BD17F3D}"/>
          </ac:graphicFrameMkLst>
        </pc:graphicFrameChg>
      </pc:sldChg>
      <pc:sldChg chg="del">
        <pc:chgData name="Kristen Marakoff" userId="c27e6bd6-1121-45b9-8fd0-142f0feb37a8" providerId="ADAL" clId="{DAADBBAA-EE15-4BDC-8D62-AF57F8A097E1}" dt="2025-06-04T19:24:50.015" v="5802" actId="2696"/>
        <pc:sldMkLst>
          <pc:docMk/>
          <pc:sldMk cId="168342526" sldId="671"/>
        </pc:sldMkLst>
      </pc:sldChg>
      <pc:sldChg chg="addSp delSp modSp mod">
        <pc:chgData name="Kristen Marakoff" userId="c27e6bd6-1121-45b9-8fd0-142f0feb37a8" providerId="ADAL" clId="{DAADBBAA-EE15-4BDC-8D62-AF57F8A097E1}" dt="2025-05-30T20:37:22.819" v="3560" actId="478"/>
        <pc:sldMkLst>
          <pc:docMk/>
          <pc:sldMk cId="2723101334" sldId="672"/>
        </pc:sldMkLst>
        <pc:graphicFrameChg chg="mod ord modGraphic">
          <ac:chgData name="Kristen Marakoff" userId="c27e6bd6-1121-45b9-8fd0-142f0feb37a8" providerId="ADAL" clId="{DAADBBAA-EE15-4BDC-8D62-AF57F8A097E1}" dt="2025-05-30T20:37:18.271" v="3559" actId="167"/>
          <ac:graphicFrameMkLst>
            <pc:docMk/>
            <pc:sldMk cId="2723101334" sldId="672"/>
            <ac:graphicFrameMk id="3" creationId="{00825695-6A2A-236D-8954-67B45F0A174E}"/>
          </ac:graphicFrameMkLst>
        </pc:graphicFrameChg>
      </pc:sldChg>
      <pc:sldChg chg="addSp delSp modSp mod">
        <pc:chgData name="Kristen Marakoff" userId="c27e6bd6-1121-45b9-8fd0-142f0feb37a8" providerId="ADAL" clId="{DAADBBAA-EE15-4BDC-8D62-AF57F8A097E1}" dt="2025-05-30T20:40:29.829" v="3587" actId="14734"/>
        <pc:sldMkLst>
          <pc:docMk/>
          <pc:sldMk cId="1685161129" sldId="673"/>
        </pc:sldMkLst>
        <pc:graphicFrameChg chg="mod ord modGraphic">
          <ac:chgData name="Kristen Marakoff" userId="c27e6bd6-1121-45b9-8fd0-142f0feb37a8" providerId="ADAL" clId="{DAADBBAA-EE15-4BDC-8D62-AF57F8A097E1}" dt="2025-05-30T20:40:29.829" v="3587" actId="14734"/>
          <ac:graphicFrameMkLst>
            <pc:docMk/>
            <pc:sldMk cId="1685161129" sldId="673"/>
            <ac:graphicFrameMk id="3" creationId="{0C8494DF-34A7-0D19-7CA0-377DA8A2E459}"/>
          </ac:graphicFrameMkLst>
        </pc:graphicFrameChg>
      </pc:sldChg>
      <pc:sldChg chg="addSp delSp modSp mod">
        <pc:chgData name="Kristen Marakoff" userId="c27e6bd6-1121-45b9-8fd0-142f0feb37a8" providerId="ADAL" clId="{DAADBBAA-EE15-4BDC-8D62-AF57F8A097E1}" dt="2025-05-30T20:39:19.808" v="3576" actId="478"/>
        <pc:sldMkLst>
          <pc:docMk/>
          <pc:sldMk cId="2800834214" sldId="674"/>
        </pc:sldMkLst>
        <pc:graphicFrameChg chg="mod ord modGraphic">
          <ac:chgData name="Kristen Marakoff" userId="c27e6bd6-1121-45b9-8fd0-142f0feb37a8" providerId="ADAL" clId="{DAADBBAA-EE15-4BDC-8D62-AF57F8A097E1}" dt="2025-05-30T20:39:13.956" v="3574" actId="167"/>
          <ac:graphicFrameMkLst>
            <pc:docMk/>
            <pc:sldMk cId="2800834214" sldId="674"/>
            <ac:graphicFrameMk id="3" creationId="{64F2CC05-B2FD-727A-2324-4B06EB7388AA}"/>
          </ac:graphicFrameMkLst>
        </pc:graphicFrameChg>
      </pc:sldChg>
      <pc:sldChg chg="addSp delSp modSp mod">
        <pc:chgData name="Kristen Marakoff" userId="c27e6bd6-1121-45b9-8fd0-142f0feb37a8" providerId="ADAL" clId="{DAADBBAA-EE15-4BDC-8D62-AF57F8A097E1}" dt="2025-05-30T20:39:59.040" v="3582" actId="478"/>
        <pc:sldMkLst>
          <pc:docMk/>
          <pc:sldMk cId="1017119419" sldId="675"/>
        </pc:sldMkLst>
        <pc:graphicFrameChg chg="mod ord modGraphic">
          <ac:chgData name="Kristen Marakoff" userId="c27e6bd6-1121-45b9-8fd0-142f0feb37a8" providerId="ADAL" clId="{DAADBBAA-EE15-4BDC-8D62-AF57F8A097E1}" dt="2025-05-30T20:39:56.132" v="3581" actId="167"/>
          <ac:graphicFrameMkLst>
            <pc:docMk/>
            <pc:sldMk cId="1017119419" sldId="675"/>
            <ac:graphicFrameMk id="3" creationId="{FBF19D56-FE09-2C9C-EAED-63F019A156DE}"/>
          </ac:graphicFrameMkLst>
        </pc:graphicFrameChg>
      </pc:sldChg>
      <pc:sldChg chg="del ord">
        <pc:chgData name="Kristen Marakoff" userId="c27e6bd6-1121-45b9-8fd0-142f0feb37a8" providerId="ADAL" clId="{DAADBBAA-EE15-4BDC-8D62-AF57F8A097E1}" dt="2025-06-05T18:28:37.581" v="9637" actId="2696"/>
        <pc:sldMkLst>
          <pc:docMk/>
          <pc:sldMk cId="288843779" sldId="676"/>
        </pc:sldMkLst>
      </pc:sldChg>
      <pc:sldChg chg="addSp delSp modSp mod ord">
        <pc:chgData name="Kristen Marakoff" userId="c27e6bd6-1121-45b9-8fd0-142f0feb37a8" providerId="ADAL" clId="{DAADBBAA-EE15-4BDC-8D62-AF57F8A097E1}" dt="2025-06-06T13:11:10.705" v="14587" actId="20577"/>
        <pc:sldMkLst>
          <pc:docMk/>
          <pc:sldMk cId="3467312397" sldId="677"/>
        </pc:sldMkLst>
        <pc:spChg chg="mod">
          <ac:chgData name="Kristen Marakoff" userId="c27e6bd6-1121-45b9-8fd0-142f0feb37a8" providerId="ADAL" clId="{DAADBBAA-EE15-4BDC-8D62-AF57F8A097E1}" dt="2025-06-06T13:11:10.705" v="14587" actId="20577"/>
          <ac:spMkLst>
            <pc:docMk/>
            <pc:sldMk cId="3467312397" sldId="677"/>
            <ac:spMk id="2" creationId="{A6F29ADE-7A16-63B4-3FDB-92A3F9A0B00C}"/>
          </ac:spMkLst>
        </pc:spChg>
        <pc:spChg chg="mod">
          <ac:chgData name="Kristen Marakoff" userId="c27e6bd6-1121-45b9-8fd0-142f0feb37a8" providerId="ADAL" clId="{DAADBBAA-EE15-4BDC-8D62-AF57F8A097E1}" dt="2025-06-05T19:28:19.347" v="12124" actId="20577"/>
          <ac:spMkLst>
            <pc:docMk/>
            <pc:sldMk cId="3467312397" sldId="677"/>
            <ac:spMk id="3" creationId="{B5B9CC13-9073-44D6-0902-399623AC2CB1}"/>
          </ac:spMkLst>
        </pc:spChg>
        <pc:spChg chg="add mod">
          <ac:chgData name="Kristen Marakoff" userId="c27e6bd6-1121-45b9-8fd0-142f0feb37a8" providerId="ADAL" clId="{DAADBBAA-EE15-4BDC-8D62-AF57F8A097E1}" dt="2025-06-05T19:28:47.775" v="12129" actId="20577"/>
          <ac:spMkLst>
            <pc:docMk/>
            <pc:sldMk cId="3467312397" sldId="677"/>
            <ac:spMk id="12" creationId="{8DB30C2A-0011-5C58-01B7-CD75EC7C8FCB}"/>
          </ac:spMkLst>
        </pc:spChg>
        <pc:spChg chg="add mod">
          <ac:chgData name="Kristen Marakoff" userId="c27e6bd6-1121-45b9-8fd0-142f0feb37a8" providerId="ADAL" clId="{DAADBBAA-EE15-4BDC-8D62-AF57F8A097E1}" dt="2025-06-05T19:29:10.624" v="12134" actId="14100"/>
          <ac:spMkLst>
            <pc:docMk/>
            <pc:sldMk cId="3467312397" sldId="677"/>
            <ac:spMk id="16" creationId="{C7CA3E5A-926D-398F-06D3-5AEFB6E5F338}"/>
          </ac:spMkLst>
        </pc:spChg>
        <pc:picChg chg="add mod">
          <ac:chgData name="Kristen Marakoff" userId="c27e6bd6-1121-45b9-8fd0-142f0feb37a8" providerId="ADAL" clId="{DAADBBAA-EE15-4BDC-8D62-AF57F8A097E1}" dt="2025-06-05T19:26:36.626" v="12103" actId="208"/>
          <ac:picMkLst>
            <pc:docMk/>
            <pc:sldMk cId="3467312397" sldId="677"/>
            <ac:picMk id="5" creationId="{9C42B284-2CB8-6F9A-65A3-A905FB66D4F7}"/>
          </ac:picMkLst>
        </pc:picChg>
        <pc:picChg chg="add mod">
          <ac:chgData name="Kristen Marakoff" userId="c27e6bd6-1121-45b9-8fd0-142f0feb37a8" providerId="ADAL" clId="{DAADBBAA-EE15-4BDC-8D62-AF57F8A097E1}" dt="2025-06-05T19:28:11.299" v="12123" actId="1076"/>
          <ac:picMkLst>
            <pc:docMk/>
            <pc:sldMk cId="3467312397" sldId="677"/>
            <ac:picMk id="8" creationId="{E6A14D09-CD32-0CD0-36E2-2BCB134FB95A}"/>
          </ac:picMkLst>
        </pc:picChg>
      </pc:sldChg>
      <pc:sldChg chg="add del">
        <pc:chgData name="Kristen Marakoff" userId="c27e6bd6-1121-45b9-8fd0-142f0feb37a8" providerId="ADAL" clId="{DAADBBAA-EE15-4BDC-8D62-AF57F8A097E1}" dt="2025-06-06T14:31:55.888" v="14653" actId="2696"/>
        <pc:sldMkLst>
          <pc:docMk/>
          <pc:sldMk cId="3380286151" sldId="678"/>
        </pc:sldMkLst>
      </pc:sldChg>
      <pc:sldChg chg="modSp mod">
        <pc:chgData name="Kristen Marakoff" userId="c27e6bd6-1121-45b9-8fd0-142f0feb37a8" providerId="ADAL" clId="{DAADBBAA-EE15-4BDC-8D62-AF57F8A097E1}" dt="2025-06-04T19:42:17.364" v="6416" actId="33524"/>
        <pc:sldMkLst>
          <pc:docMk/>
          <pc:sldMk cId="682627658" sldId="680"/>
        </pc:sldMkLst>
        <pc:spChg chg="mod">
          <ac:chgData name="Kristen Marakoff" userId="c27e6bd6-1121-45b9-8fd0-142f0feb37a8" providerId="ADAL" clId="{DAADBBAA-EE15-4BDC-8D62-AF57F8A097E1}" dt="2025-06-04T19:24:59.476" v="5810" actId="20577"/>
          <ac:spMkLst>
            <pc:docMk/>
            <pc:sldMk cId="682627658" sldId="680"/>
            <ac:spMk id="2" creationId="{0C96B4A0-D4C9-25A1-8891-AC92155492D8}"/>
          </ac:spMkLst>
        </pc:spChg>
        <pc:spChg chg="mod">
          <ac:chgData name="Kristen Marakoff" userId="c27e6bd6-1121-45b9-8fd0-142f0feb37a8" providerId="ADAL" clId="{DAADBBAA-EE15-4BDC-8D62-AF57F8A097E1}" dt="2025-06-04T19:42:17.364" v="6416" actId="33524"/>
          <ac:spMkLst>
            <pc:docMk/>
            <pc:sldMk cId="682627658" sldId="680"/>
            <ac:spMk id="3" creationId="{63006134-BA79-348B-832F-D2F35F2A32ED}"/>
          </ac:spMkLst>
        </pc:spChg>
        <pc:spChg chg="mod">
          <ac:chgData name="Kristen Marakoff" userId="c27e6bd6-1121-45b9-8fd0-142f0feb37a8" providerId="ADAL" clId="{DAADBBAA-EE15-4BDC-8D62-AF57F8A097E1}" dt="2025-06-04T19:26:42.032" v="5901" actId="313"/>
          <ac:spMkLst>
            <pc:docMk/>
            <pc:sldMk cId="682627658" sldId="680"/>
            <ac:spMk id="237" creationId="{7543EE67-388E-506A-6DDE-32829B21024F}"/>
          </ac:spMkLst>
        </pc:spChg>
        <pc:picChg chg="mod">
          <ac:chgData name="Kristen Marakoff" userId="c27e6bd6-1121-45b9-8fd0-142f0feb37a8" providerId="ADAL" clId="{DAADBBAA-EE15-4BDC-8D62-AF57F8A097E1}" dt="2025-06-04T19:37:36.228" v="6343" actId="1076"/>
          <ac:picMkLst>
            <pc:docMk/>
            <pc:sldMk cId="682627658" sldId="680"/>
            <ac:picMk id="5" creationId="{C5A0C512-40AB-E1CB-0C31-E04202DC2434}"/>
          </ac:picMkLst>
        </pc:picChg>
        <pc:picChg chg="mod">
          <ac:chgData name="Kristen Marakoff" userId="c27e6bd6-1121-45b9-8fd0-142f0feb37a8" providerId="ADAL" clId="{DAADBBAA-EE15-4BDC-8D62-AF57F8A097E1}" dt="2025-06-04T19:40:26.205" v="6391" actId="1076"/>
          <ac:picMkLst>
            <pc:docMk/>
            <pc:sldMk cId="682627658" sldId="680"/>
            <ac:picMk id="2050" creationId="{35948B98-8D36-2904-CF3B-F02721D73E38}"/>
          </ac:picMkLst>
        </pc:picChg>
      </pc:sldChg>
      <pc:sldChg chg="addSp delSp modSp mod">
        <pc:chgData name="Kristen Marakoff" userId="c27e6bd6-1121-45b9-8fd0-142f0feb37a8" providerId="ADAL" clId="{DAADBBAA-EE15-4BDC-8D62-AF57F8A097E1}" dt="2025-06-05T12:28:46.604" v="7984" actId="33524"/>
        <pc:sldMkLst>
          <pc:docMk/>
          <pc:sldMk cId="292773989" sldId="681"/>
        </pc:sldMkLst>
        <pc:spChg chg="mod">
          <ac:chgData name="Kristen Marakoff" userId="c27e6bd6-1121-45b9-8fd0-142f0feb37a8" providerId="ADAL" clId="{DAADBBAA-EE15-4BDC-8D62-AF57F8A097E1}" dt="2025-06-05T12:28:27.499" v="7983" actId="20577"/>
          <ac:spMkLst>
            <pc:docMk/>
            <pc:sldMk cId="292773989" sldId="681"/>
            <ac:spMk id="2" creationId="{15CB57C6-35AC-1AAD-FBB9-E22CF439CEEE}"/>
          </ac:spMkLst>
        </pc:spChg>
        <pc:spChg chg="mod">
          <ac:chgData name="Kristen Marakoff" userId="c27e6bd6-1121-45b9-8fd0-142f0feb37a8" providerId="ADAL" clId="{DAADBBAA-EE15-4BDC-8D62-AF57F8A097E1}" dt="2025-06-05T12:28:46.604" v="7984" actId="33524"/>
          <ac:spMkLst>
            <pc:docMk/>
            <pc:sldMk cId="292773989" sldId="681"/>
            <ac:spMk id="3" creationId="{C22CA666-21AF-02B3-4308-854A75AA8EFF}"/>
          </ac:spMkLst>
        </pc:spChg>
        <pc:spChg chg="mod">
          <ac:chgData name="Kristen Marakoff" userId="c27e6bd6-1121-45b9-8fd0-142f0feb37a8" providerId="ADAL" clId="{DAADBBAA-EE15-4BDC-8D62-AF57F8A097E1}" dt="2025-06-04T20:04:44.872" v="7801" actId="20577"/>
          <ac:spMkLst>
            <pc:docMk/>
            <pc:sldMk cId="292773989" sldId="681"/>
            <ac:spMk id="237" creationId="{CFF1BD2C-B9AD-C71A-BA57-2A20A8E8CBEB}"/>
          </ac:spMkLst>
        </pc:spChg>
        <pc:graphicFrameChg chg="add mod modGraphic">
          <ac:chgData name="Kristen Marakoff" userId="c27e6bd6-1121-45b9-8fd0-142f0feb37a8" providerId="ADAL" clId="{DAADBBAA-EE15-4BDC-8D62-AF57F8A097E1}" dt="2025-06-05T12:27:48.511" v="7940" actId="1076"/>
          <ac:graphicFrameMkLst>
            <pc:docMk/>
            <pc:sldMk cId="292773989" sldId="681"/>
            <ac:graphicFrameMk id="4" creationId="{5455559A-BC91-20D7-DD80-16FEBC35D75B}"/>
          </ac:graphicFrameMkLst>
        </pc:graphicFrameChg>
      </pc:sldChg>
      <pc:sldChg chg="modSp mod ord">
        <pc:chgData name="Kristen Marakoff" userId="c27e6bd6-1121-45b9-8fd0-142f0feb37a8" providerId="ADAL" clId="{DAADBBAA-EE15-4BDC-8D62-AF57F8A097E1}" dt="2025-06-05T12:28:08.136" v="7957" actId="20577"/>
        <pc:sldMkLst>
          <pc:docMk/>
          <pc:sldMk cId="2454851930" sldId="682"/>
        </pc:sldMkLst>
        <pc:spChg chg="mod">
          <ac:chgData name="Kristen Marakoff" userId="c27e6bd6-1121-45b9-8fd0-142f0feb37a8" providerId="ADAL" clId="{DAADBBAA-EE15-4BDC-8D62-AF57F8A097E1}" dt="2025-06-05T12:28:08.136" v="7957" actId="20577"/>
          <ac:spMkLst>
            <pc:docMk/>
            <pc:sldMk cId="2454851930" sldId="682"/>
            <ac:spMk id="2" creationId="{BD394B28-EF7D-0664-9511-A778941B051A}"/>
          </ac:spMkLst>
        </pc:spChg>
        <pc:spChg chg="mod">
          <ac:chgData name="Kristen Marakoff" userId="c27e6bd6-1121-45b9-8fd0-142f0feb37a8" providerId="ADAL" clId="{DAADBBAA-EE15-4BDC-8D62-AF57F8A097E1}" dt="2025-06-04T19:43:11.979" v="6430" actId="14100"/>
          <ac:spMkLst>
            <pc:docMk/>
            <pc:sldMk cId="2454851930" sldId="682"/>
            <ac:spMk id="3" creationId="{E89A3C8B-8F56-5DEC-4368-87C3B92B2180}"/>
          </ac:spMkLst>
        </pc:spChg>
        <pc:spChg chg="mod">
          <ac:chgData name="Kristen Marakoff" userId="c27e6bd6-1121-45b9-8fd0-142f0feb37a8" providerId="ADAL" clId="{DAADBBAA-EE15-4BDC-8D62-AF57F8A097E1}" dt="2025-06-04T19:43:31.145" v="6434" actId="1076"/>
          <ac:spMkLst>
            <pc:docMk/>
            <pc:sldMk cId="2454851930" sldId="682"/>
            <ac:spMk id="4" creationId="{BBFD2092-93BC-553D-7B1A-E4574F89950C}"/>
          </ac:spMkLst>
        </pc:spChg>
        <pc:spChg chg="mod">
          <ac:chgData name="Kristen Marakoff" userId="c27e6bd6-1121-45b9-8fd0-142f0feb37a8" providerId="ADAL" clId="{DAADBBAA-EE15-4BDC-8D62-AF57F8A097E1}" dt="2025-06-04T19:43:00.347" v="6428" actId="20577"/>
          <ac:spMkLst>
            <pc:docMk/>
            <pc:sldMk cId="2454851930" sldId="682"/>
            <ac:spMk id="237" creationId="{B2BB515B-86FC-0304-5020-51FF07A001ED}"/>
          </ac:spMkLst>
        </pc:spChg>
        <pc:picChg chg="mod">
          <ac:chgData name="Kristen Marakoff" userId="c27e6bd6-1121-45b9-8fd0-142f0feb37a8" providerId="ADAL" clId="{DAADBBAA-EE15-4BDC-8D62-AF57F8A097E1}" dt="2025-06-04T19:43:24.110" v="6432" actId="1076"/>
          <ac:picMkLst>
            <pc:docMk/>
            <pc:sldMk cId="2454851930" sldId="682"/>
            <ac:picMk id="1026" creationId="{11B3A267-AE61-0650-7230-90B66090239E}"/>
          </ac:picMkLst>
        </pc:picChg>
      </pc:sldChg>
      <pc:sldChg chg="addSp delSp modSp mod">
        <pc:chgData name="Kristen Marakoff" userId="c27e6bd6-1121-45b9-8fd0-142f0feb37a8" providerId="ADAL" clId="{DAADBBAA-EE15-4BDC-8D62-AF57F8A097E1}" dt="2025-06-06T14:38:25.855" v="15371" actId="20577"/>
        <pc:sldMkLst>
          <pc:docMk/>
          <pc:sldMk cId="1291153800" sldId="683"/>
        </pc:sldMkLst>
        <pc:spChg chg="mod">
          <ac:chgData name="Kristen Marakoff" userId="c27e6bd6-1121-45b9-8fd0-142f0feb37a8" providerId="ADAL" clId="{DAADBBAA-EE15-4BDC-8D62-AF57F8A097E1}" dt="2025-06-05T12:28:22.221" v="7973" actId="20577"/>
          <ac:spMkLst>
            <pc:docMk/>
            <pc:sldMk cId="1291153800" sldId="683"/>
            <ac:spMk id="2" creationId="{270EF600-ECBF-BB64-03C4-306ABFF0F7A6}"/>
          </ac:spMkLst>
        </pc:spChg>
        <pc:spChg chg="mod">
          <ac:chgData name="Kristen Marakoff" userId="c27e6bd6-1121-45b9-8fd0-142f0feb37a8" providerId="ADAL" clId="{DAADBBAA-EE15-4BDC-8D62-AF57F8A097E1}" dt="2025-06-04T19:58:06.682" v="7758" actId="20577"/>
          <ac:spMkLst>
            <pc:docMk/>
            <pc:sldMk cId="1291153800" sldId="683"/>
            <ac:spMk id="3" creationId="{5BBD0692-53E1-B367-2035-259865D3CFA3}"/>
          </ac:spMkLst>
        </pc:spChg>
        <pc:spChg chg="add mod">
          <ac:chgData name="Kristen Marakoff" userId="c27e6bd6-1121-45b9-8fd0-142f0feb37a8" providerId="ADAL" clId="{DAADBBAA-EE15-4BDC-8D62-AF57F8A097E1}" dt="2025-06-06T14:38:25.855" v="15371" actId="20577"/>
          <ac:spMkLst>
            <pc:docMk/>
            <pc:sldMk cId="1291153800" sldId="683"/>
            <ac:spMk id="5" creationId="{FDDE078B-121D-2813-E02D-4091AE2D836C}"/>
          </ac:spMkLst>
        </pc:spChg>
        <pc:spChg chg="add mod">
          <ac:chgData name="Kristen Marakoff" userId="c27e6bd6-1121-45b9-8fd0-142f0feb37a8" providerId="ADAL" clId="{DAADBBAA-EE15-4BDC-8D62-AF57F8A097E1}" dt="2025-06-04T19:59:30.576" v="7776" actId="20577"/>
          <ac:spMkLst>
            <pc:docMk/>
            <pc:sldMk cId="1291153800" sldId="683"/>
            <ac:spMk id="13" creationId="{6912185B-0916-D6E6-8A24-079E27ED11AF}"/>
          </ac:spMkLst>
        </pc:spChg>
        <pc:graphicFrameChg chg="mod">
          <ac:chgData name="Kristen Marakoff" userId="c27e6bd6-1121-45b9-8fd0-142f0feb37a8" providerId="ADAL" clId="{DAADBBAA-EE15-4BDC-8D62-AF57F8A097E1}" dt="2025-06-04T19:59:37.907" v="7777" actId="1076"/>
          <ac:graphicFrameMkLst>
            <pc:docMk/>
            <pc:sldMk cId="1291153800" sldId="683"/>
            <ac:graphicFrameMk id="10" creationId="{20DCBC35-F21E-F95E-8CEE-5D1B65A4419E}"/>
          </ac:graphicFrameMkLst>
        </pc:graphicFrameChg>
      </pc:sldChg>
      <pc:sldChg chg="addSp delSp modSp mod">
        <pc:chgData name="Kristen Marakoff" userId="c27e6bd6-1121-45b9-8fd0-142f0feb37a8" providerId="ADAL" clId="{DAADBBAA-EE15-4BDC-8D62-AF57F8A097E1}" dt="2025-06-06T15:22:56.286" v="17302" actId="20577"/>
        <pc:sldMkLst>
          <pc:docMk/>
          <pc:sldMk cId="4029935324" sldId="684"/>
        </pc:sldMkLst>
        <pc:spChg chg="mod">
          <ac:chgData name="Kristen Marakoff" userId="c27e6bd6-1121-45b9-8fd0-142f0feb37a8" providerId="ADAL" clId="{DAADBBAA-EE15-4BDC-8D62-AF57F8A097E1}" dt="2025-06-05T12:28:13.340" v="7965" actId="20577"/>
          <ac:spMkLst>
            <pc:docMk/>
            <pc:sldMk cId="4029935324" sldId="684"/>
            <ac:spMk id="2" creationId="{195D974A-72B0-1EA6-AA75-E8B3810C23F5}"/>
          </ac:spMkLst>
        </pc:spChg>
        <pc:spChg chg="mod">
          <ac:chgData name="Kristen Marakoff" userId="c27e6bd6-1121-45b9-8fd0-142f0feb37a8" providerId="ADAL" clId="{DAADBBAA-EE15-4BDC-8D62-AF57F8A097E1}" dt="2025-06-04T19:56:35.884" v="7742" actId="20577"/>
          <ac:spMkLst>
            <pc:docMk/>
            <pc:sldMk cId="4029935324" sldId="684"/>
            <ac:spMk id="3" creationId="{0F589847-309B-A780-CB75-B9C69007006C}"/>
          </ac:spMkLst>
        </pc:spChg>
        <pc:spChg chg="add mod">
          <ac:chgData name="Kristen Marakoff" userId="c27e6bd6-1121-45b9-8fd0-142f0feb37a8" providerId="ADAL" clId="{DAADBBAA-EE15-4BDC-8D62-AF57F8A097E1}" dt="2025-06-04T19:56:56.428" v="7750" actId="1076"/>
          <ac:spMkLst>
            <pc:docMk/>
            <pc:sldMk cId="4029935324" sldId="684"/>
            <ac:spMk id="11" creationId="{CB1F6920-0768-7993-9B0E-AEB780A9B58F}"/>
          </ac:spMkLst>
        </pc:spChg>
        <pc:spChg chg="mod">
          <ac:chgData name="Kristen Marakoff" userId="c27e6bd6-1121-45b9-8fd0-142f0feb37a8" providerId="ADAL" clId="{DAADBBAA-EE15-4BDC-8D62-AF57F8A097E1}" dt="2025-06-06T15:22:56.286" v="17302" actId="20577"/>
          <ac:spMkLst>
            <pc:docMk/>
            <pc:sldMk cId="4029935324" sldId="684"/>
            <ac:spMk id="237" creationId="{0698BBCB-F4C9-D735-6E7B-18ABFA80D08F}"/>
          </ac:spMkLst>
        </pc:spChg>
        <pc:picChg chg="add mod">
          <ac:chgData name="Kristen Marakoff" userId="c27e6bd6-1121-45b9-8fd0-142f0feb37a8" providerId="ADAL" clId="{DAADBBAA-EE15-4BDC-8D62-AF57F8A097E1}" dt="2025-06-04T19:57:01.504" v="7751" actId="1076"/>
          <ac:picMkLst>
            <pc:docMk/>
            <pc:sldMk cId="4029935324" sldId="684"/>
            <ac:picMk id="4" creationId="{3F9CC8A0-1D05-2A33-5D6B-F401D8F56035}"/>
          </ac:picMkLst>
        </pc:picChg>
      </pc:sldChg>
      <pc:sldChg chg="addSp modSp mod">
        <pc:chgData name="Kristen Marakoff" userId="c27e6bd6-1121-45b9-8fd0-142f0feb37a8" providerId="ADAL" clId="{DAADBBAA-EE15-4BDC-8D62-AF57F8A097E1}" dt="2025-06-05T19:30:02.998" v="12151" actId="20577"/>
        <pc:sldMkLst>
          <pc:docMk/>
          <pc:sldMk cId="1287084733" sldId="685"/>
        </pc:sldMkLst>
        <pc:spChg chg="mod">
          <ac:chgData name="Kristen Marakoff" userId="c27e6bd6-1121-45b9-8fd0-142f0feb37a8" providerId="ADAL" clId="{DAADBBAA-EE15-4BDC-8D62-AF57F8A097E1}" dt="2025-06-05T19:30:02.998" v="12151" actId="20577"/>
          <ac:spMkLst>
            <pc:docMk/>
            <pc:sldMk cId="1287084733" sldId="685"/>
            <ac:spMk id="2" creationId="{63F251E0-D581-266C-8890-CF5693008EC3}"/>
          </ac:spMkLst>
        </pc:spChg>
        <pc:spChg chg="mod">
          <ac:chgData name="Kristen Marakoff" userId="c27e6bd6-1121-45b9-8fd0-142f0feb37a8" providerId="ADAL" clId="{DAADBBAA-EE15-4BDC-8D62-AF57F8A097E1}" dt="2025-06-05T18:32:39.553" v="10025" actId="14100"/>
          <ac:spMkLst>
            <pc:docMk/>
            <pc:sldMk cId="1287084733" sldId="685"/>
            <ac:spMk id="3" creationId="{7A0BF9EE-0D53-0F28-F3A8-B98A260DDD87}"/>
          </ac:spMkLst>
        </pc:spChg>
        <pc:picChg chg="add mod">
          <ac:chgData name="Kristen Marakoff" userId="c27e6bd6-1121-45b9-8fd0-142f0feb37a8" providerId="ADAL" clId="{DAADBBAA-EE15-4BDC-8D62-AF57F8A097E1}" dt="2025-06-05T18:32:54.793" v="10029" actId="208"/>
          <ac:picMkLst>
            <pc:docMk/>
            <pc:sldMk cId="1287084733" sldId="685"/>
            <ac:picMk id="8" creationId="{6AB98CBE-E7B2-EB1E-6722-739C952D1397}"/>
          </ac:picMkLst>
        </pc:picChg>
      </pc:sldChg>
      <pc:sldChg chg="addSp modSp mod">
        <pc:chgData name="Kristen Marakoff" userId="c27e6bd6-1121-45b9-8fd0-142f0feb37a8" providerId="ADAL" clId="{DAADBBAA-EE15-4BDC-8D62-AF57F8A097E1}" dt="2025-06-05T19:30:07.951" v="12159" actId="20577"/>
        <pc:sldMkLst>
          <pc:docMk/>
          <pc:sldMk cId="1848241687" sldId="687"/>
        </pc:sldMkLst>
        <pc:spChg chg="mod">
          <ac:chgData name="Kristen Marakoff" userId="c27e6bd6-1121-45b9-8fd0-142f0feb37a8" providerId="ADAL" clId="{DAADBBAA-EE15-4BDC-8D62-AF57F8A097E1}" dt="2025-06-05T19:30:07.951" v="12159" actId="20577"/>
          <ac:spMkLst>
            <pc:docMk/>
            <pc:sldMk cId="1848241687" sldId="687"/>
            <ac:spMk id="2" creationId="{25EC943F-EBB1-E447-AEC1-805ACDBD48C8}"/>
          </ac:spMkLst>
        </pc:spChg>
        <pc:spChg chg="mod">
          <ac:chgData name="Kristen Marakoff" userId="c27e6bd6-1121-45b9-8fd0-142f0feb37a8" providerId="ADAL" clId="{DAADBBAA-EE15-4BDC-8D62-AF57F8A097E1}" dt="2025-06-05T19:06:46.030" v="11092" actId="1076"/>
          <ac:spMkLst>
            <pc:docMk/>
            <pc:sldMk cId="1848241687" sldId="687"/>
            <ac:spMk id="3" creationId="{6272167C-2E17-00D7-A7FE-D218D085A558}"/>
          </ac:spMkLst>
        </pc:spChg>
        <pc:spChg chg="add mod">
          <ac:chgData name="Kristen Marakoff" userId="c27e6bd6-1121-45b9-8fd0-142f0feb37a8" providerId="ADAL" clId="{DAADBBAA-EE15-4BDC-8D62-AF57F8A097E1}" dt="2025-06-05T19:05:13.778" v="11071" actId="208"/>
          <ac:spMkLst>
            <pc:docMk/>
            <pc:sldMk cId="1848241687" sldId="687"/>
            <ac:spMk id="9" creationId="{24EAFA7B-249F-38A8-629B-D051C2F4796D}"/>
          </ac:spMkLst>
        </pc:spChg>
        <pc:spChg chg="add mod">
          <ac:chgData name="Kristen Marakoff" userId="c27e6bd6-1121-45b9-8fd0-142f0feb37a8" providerId="ADAL" clId="{DAADBBAA-EE15-4BDC-8D62-AF57F8A097E1}" dt="2025-06-05T19:05:18.195" v="11072" actId="208"/>
          <ac:spMkLst>
            <pc:docMk/>
            <pc:sldMk cId="1848241687" sldId="687"/>
            <ac:spMk id="10" creationId="{F46E6394-65DD-6A22-0D03-1244DA37354D}"/>
          </ac:spMkLst>
        </pc:spChg>
        <pc:spChg chg="add mod">
          <ac:chgData name="Kristen Marakoff" userId="c27e6bd6-1121-45b9-8fd0-142f0feb37a8" providerId="ADAL" clId="{DAADBBAA-EE15-4BDC-8D62-AF57F8A097E1}" dt="2025-06-05T19:05:20.473" v="11073" actId="208"/>
          <ac:spMkLst>
            <pc:docMk/>
            <pc:sldMk cId="1848241687" sldId="687"/>
            <ac:spMk id="11" creationId="{B51F96F8-4C49-00F1-9788-617F728B74D9}"/>
          </ac:spMkLst>
        </pc:spChg>
        <pc:grpChg chg="add mod">
          <ac:chgData name="Kristen Marakoff" userId="c27e6bd6-1121-45b9-8fd0-142f0feb37a8" providerId="ADAL" clId="{DAADBBAA-EE15-4BDC-8D62-AF57F8A097E1}" dt="2025-06-05T19:05:36.645" v="11076" actId="1076"/>
          <ac:grpSpMkLst>
            <pc:docMk/>
            <pc:sldMk cId="1848241687" sldId="687"/>
            <ac:grpSpMk id="12" creationId="{1317222E-1D33-0434-3B42-21C67006449E}"/>
          </ac:grpSpMkLst>
        </pc:grpChg>
        <pc:picChg chg="add mod modCrop">
          <ac:chgData name="Kristen Marakoff" userId="c27e6bd6-1121-45b9-8fd0-142f0feb37a8" providerId="ADAL" clId="{DAADBBAA-EE15-4BDC-8D62-AF57F8A097E1}" dt="2025-06-05T19:05:08.227" v="11070" actId="208"/>
          <ac:picMkLst>
            <pc:docMk/>
            <pc:sldMk cId="1848241687" sldId="687"/>
            <ac:picMk id="8" creationId="{A734D13C-B4BE-506B-1A8B-059549E9C9D6}"/>
          </ac:picMkLst>
        </pc:picChg>
      </pc:sldChg>
      <pc:sldChg chg="addSp delSp modSp mod ord">
        <pc:chgData name="Kristen Marakoff" userId="c27e6bd6-1121-45b9-8fd0-142f0feb37a8" providerId="ADAL" clId="{DAADBBAA-EE15-4BDC-8D62-AF57F8A097E1}" dt="2025-06-10T13:32:39.099" v="22186"/>
        <pc:sldMkLst>
          <pc:docMk/>
          <pc:sldMk cId="2939214597" sldId="688"/>
        </pc:sldMkLst>
        <pc:spChg chg="add mod">
          <ac:chgData name="Kristen Marakoff" userId="c27e6bd6-1121-45b9-8fd0-142f0feb37a8" providerId="ADAL" clId="{DAADBBAA-EE15-4BDC-8D62-AF57F8A097E1}" dt="2025-05-30T15:46:02.630" v="720" actId="1036"/>
          <ac:spMkLst>
            <pc:docMk/>
            <pc:sldMk cId="2939214597" sldId="688"/>
            <ac:spMk id="2" creationId="{28555958-90CD-4C0A-BCBA-06FC79A25A8F}"/>
          </ac:spMkLst>
        </pc:spChg>
        <pc:spChg chg="mod">
          <ac:chgData name="Kristen Marakoff" userId="c27e6bd6-1121-45b9-8fd0-142f0feb37a8" providerId="ADAL" clId="{DAADBBAA-EE15-4BDC-8D62-AF57F8A097E1}" dt="2025-05-30T15:38:38.647" v="560" actId="20577"/>
          <ac:spMkLst>
            <pc:docMk/>
            <pc:sldMk cId="2939214597" sldId="688"/>
            <ac:spMk id="6" creationId="{56FD1CFB-5278-EFDA-2492-36CA76488200}"/>
          </ac:spMkLst>
        </pc:spChg>
        <pc:spChg chg="mod">
          <ac:chgData name="Kristen Marakoff" userId="c27e6bd6-1121-45b9-8fd0-142f0feb37a8" providerId="ADAL" clId="{DAADBBAA-EE15-4BDC-8D62-AF57F8A097E1}" dt="2025-05-30T15:46:02.630" v="720" actId="1036"/>
          <ac:spMkLst>
            <pc:docMk/>
            <pc:sldMk cId="2939214597" sldId="688"/>
            <ac:spMk id="7" creationId="{AFFB362B-C967-7B2A-4209-556C4EC53900}"/>
          </ac:spMkLst>
        </pc:spChg>
        <pc:spChg chg="add mod">
          <ac:chgData name="Kristen Marakoff" userId="c27e6bd6-1121-45b9-8fd0-142f0feb37a8" providerId="ADAL" clId="{DAADBBAA-EE15-4BDC-8D62-AF57F8A097E1}" dt="2025-06-10T12:37:00.007" v="21831" actId="20577"/>
          <ac:spMkLst>
            <pc:docMk/>
            <pc:sldMk cId="2939214597" sldId="688"/>
            <ac:spMk id="14" creationId="{EC3F1C3F-0D27-2B1D-1D34-B722599EA86A}"/>
          </ac:spMkLst>
        </pc:spChg>
        <pc:spChg chg="mod">
          <ac:chgData name="Kristen Marakoff" userId="c27e6bd6-1121-45b9-8fd0-142f0feb37a8" providerId="ADAL" clId="{DAADBBAA-EE15-4BDC-8D62-AF57F8A097E1}" dt="2025-05-30T15:46:02.630" v="720" actId="1036"/>
          <ac:spMkLst>
            <pc:docMk/>
            <pc:sldMk cId="2939214597" sldId="688"/>
            <ac:spMk id="237" creationId="{CB88E97F-CE2D-4DFD-93DC-D3A5427E76BC}"/>
          </ac:spMkLst>
        </pc:spChg>
      </pc:sldChg>
      <pc:sldChg chg="addSp modSp mod ord">
        <pc:chgData name="Kristen Marakoff" userId="c27e6bd6-1121-45b9-8fd0-142f0feb37a8" providerId="ADAL" clId="{DAADBBAA-EE15-4BDC-8D62-AF57F8A097E1}" dt="2025-06-10T12:37:46.499" v="21837" actId="20577"/>
        <pc:sldMkLst>
          <pc:docMk/>
          <pc:sldMk cId="627804085" sldId="689"/>
        </pc:sldMkLst>
        <pc:spChg chg="add mod">
          <ac:chgData name="Kristen Marakoff" userId="c27e6bd6-1121-45b9-8fd0-142f0feb37a8" providerId="ADAL" clId="{DAADBBAA-EE15-4BDC-8D62-AF57F8A097E1}" dt="2025-06-10T12:37:46.499" v="21837" actId="20577"/>
          <ac:spMkLst>
            <pc:docMk/>
            <pc:sldMk cId="627804085" sldId="689"/>
            <ac:spMk id="4" creationId="{15329812-7712-5B7D-5399-903F17EAC592}"/>
          </ac:spMkLst>
        </pc:spChg>
        <pc:spChg chg="add mod ord">
          <ac:chgData name="Kristen Marakoff" userId="c27e6bd6-1121-45b9-8fd0-142f0feb37a8" providerId="ADAL" clId="{DAADBBAA-EE15-4BDC-8D62-AF57F8A097E1}" dt="2025-05-30T16:02:41.277" v="1213" actId="14100"/>
          <ac:spMkLst>
            <pc:docMk/>
            <pc:sldMk cId="627804085" sldId="689"/>
            <ac:spMk id="5" creationId="{D842D2B9-A49E-80BB-715D-B7F51D1E2871}"/>
          </ac:spMkLst>
        </pc:spChg>
        <pc:spChg chg="mod ord">
          <ac:chgData name="Kristen Marakoff" userId="c27e6bd6-1121-45b9-8fd0-142f0feb37a8" providerId="ADAL" clId="{DAADBBAA-EE15-4BDC-8D62-AF57F8A097E1}" dt="2025-05-30T15:58:06.311" v="1109" actId="166"/>
          <ac:spMkLst>
            <pc:docMk/>
            <pc:sldMk cId="627804085" sldId="689"/>
            <ac:spMk id="7" creationId="{9AFA3DFF-1163-B5EE-1D3B-8923897C55FE}"/>
          </ac:spMkLst>
        </pc:spChg>
        <pc:spChg chg="add mod ord">
          <ac:chgData name="Kristen Marakoff" userId="c27e6bd6-1121-45b9-8fd0-142f0feb37a8" providerId="ADAL" clId="{DAADBBAA-EE15-4BDC-8D62-AF57F8A097E1}" dt="2025-05-30T15:58:15.982" v="1110" actId="1076"/>
          <ac:spMkLst>
            <pc:docMk/>
            <pc:sldMk cId="627804085" sldId="689"/>
            <ac:spMk id="8" creationId="{89628B9F-ED8B-BA62-9BC5-5FA9ABBE44EB}"/>
          </ac:spMkLst>
        </pc:spChg>
        <pc:spChg chg="add mod">
          <ac:chgData name="Kristen Marakoff" userId="c27e6bd6-1121-45b9-8fd0-142f0feb37a8" providerId="ADAL" clId="{DAADBBAA-EE15-4BDC-8D62-AF57F8A097E1}" dt="2025-05-30T16:02:01.628" v="1210" actId="1036"/>
          <ac:spMkLst>
            <pc:docMk/>
            <pc:sldMk cId="627804085" sldId="689"/>
            <ac:spMk id="9" creationId="{F80FF15F-D6EF-35C5-A86C-CC87C6059D8B}"/>
          </ac:spMkLst>
        </pc:spChg>
        <pc:spChg chg="add mod">
          <ac:chgData name="Kristen Marakoff" userId="c27e6bd6-1121-45b9-8fd0-142f0feb37a8" providerId="ADAL" clId="{DAADBBAA-EE15-4BDC-8D62-AF57F8A097E1}" dt="2025-05-30T15:59:54.357" v="1181" actId="20577"/>
          <ac:spMkLst>
            <pc:docMk/>
            <pc:sldMk cId="627804085" sldId="689"/>
            <ac:spMk id="10" creationId="{C1DDA6CC-63EF-4E00-E89B-99220AEB2554}"/>
          </ac:spMkLst>
        </pc:spChg>
        <pc:picChg chg="add mod modCrop">
          <ac:chgData name="Kristen Marakoff" userId="c27e6bd6-1121-45b9-8fd0-142f0feb37a8" providerId="ADAL" clId="{DAADBBAA-EE15-4BDC-8D62-AF57F8A097E1}" dt="2025-05-30T16:02:25.607" v="1212" actId="208"/>
          <ac:picMkLst>
            <pc:docMk/>
            <pc:sldMk cId="627804085" sldId="689"/>
            <ac:picMk id="2" creationId="{2CA5062B-42EF-674F-9038-861C756B80E3}"/>
          </ac:picMkLst>
        </pc:picChg>
        <pc:picChg chg="add mod">
          <ac:chgData name="Kristen Marakoff" userId="c27e6bd6-1121-45b9-8fd0-142f0feb37a8" providerId="ADAL" clId="{DAADBBAA-EE15-4BDC-8D62-AF57F8A097E1}" dt="2025-05-30T16:02:22.784" v="1211" actId="208"/>
          <ac:picMkLst>
            <pc:docMk/>
            <pc:sldMk cId="627804085" sldId="689"/>
            <ac:picMk id="1026" creationId="{41AF3DCC-74AF-B959-774F-50C726E1D6E6}"/>
          </ac:picMkLst>
        </pc:picChg>
      </pc:sldChg>
      <pc:sldChg chg="addSp delSp modSp mod ord">
        <pc:chgData name="Kristen Marakoff" userId="c27e6bd6-1121-45b9-8fd0-142f0feb37a8" providerId="ADAL" clId="{DAADBBAA-EE15-4BDC-8D62-AF57F8A097E1}" dt="2025-05-30T20:19:41.568" v="3498" actId="1035"/>
        <pc:sldMkLst>
          <pc:docMk/>
          <pc:sldMk cId="3222233719" sldId="690"/>
        </pc:sldMkLst>
        <pc:spChg chg="mod">
          <ac:chgData name="Kristen Marakoff" userId="c27e6bd6-1121-45b9-8fd0-142f0feb37a8" providerId="ADAL" clId="{DAADBBAA-EE15-4BDC-8D62-AF57F8A097E1}" dt="2025-05-30T17:03:10.447" v="2547" actId="114"/>
          <ac:spMkLst>
            <pc:docMk/>
            <pc:sldMk cId="3222233719" sldId="690"/>
            <ac:spMk id="3" creationId="{838B7A00-883C-D1A8-204F-6FEDD1834465}"/>
          </ac:spMkLst>
        </pc:spChg>
        <pc:spChg chg="mod">
          <ac:chgData name="Kristen Marakoff" userId="c27e6bd6-1121-45b9-8fd0-142f0feb37a8" providerId="ADAL" clId="{DAADBBAA-EE15-4BDC-8D62-AF57F8A097E1}" dt="2025-05-30T20:09:46.440" v="3429" actId="1076"/>
          <ac:spMkLst>
            <pc:docMk/>
            <pc:sldMk cId="3222233719" sldId="690"/>
            <ac:spMk id="4" creationId="{C17F0374-ACA0-D1FE-59BF-656430E09681}"/>
          </ac:spMkLst>
        </pc:spChg>
        <pc:spChg chg="add mod">
          <ac:chgData name="Kristen Marakoff" userId="c27e6bd6-1121-45b9-8fd0-142f0feb37a8" providerId="ADAL" clId="{DAADBBAA-EE15-4BDC-8D62-AF57F8A097E1}" dt="2025-05-30T20:15:37.291" v="3471" actId="20577"/>
          <ac:spMkLst>
            <pc:docMk/>
            <pc:sldMk cId="3222233719" sldId="690"/>
            <ac:spMk id="5" creationId="{973AAA93-1B63-06BC-F024-F96C3D62F365}"/>
          </ac:spMkLst>
        </pc:spChg>
        <pc:spChg chg="add mod topLvl">
          <ac:chgData name="Kristen Marakoff" userId="c27e6bd6-1121-45b9-8fd0-142f0feb37a8" providerId="ADAL" clId="{DAADBBAA-EE15-4BDC-8D62-AF57F8A097E1}" dt="2025-05-30T20:08:52.693" v="3392" actId="164"/>
          <ac:spMkLst>
            <pc:docMk/>
            <pc:sldMk cId="3222233719" sldId="690"/>
            <ac:spMk id="12" creationId="{52FD6098-FB22-132A-17E2-8D7A20378C9F}"/>
          </ac:spMkLst>
        </pc:spChg>
        <pc:spChg chg="add mod topLvl">
          <ac:chgData name="Kristen Marakoff" userId="c27e6bd6-1121-45b9-8fd0-142f0feb37a8" providerId="ADAL" clId="{DAADBBAA-EE15-4BDC-8D62-AF57F8A097E1}" dt="2025-05-30T20:08:52.693" v="3392" actId="164"/>
          <ac:spMkLst>
            <pc:docMk/>
            <pc:sldMk cId="3222233719" sldId="690"/>
            <ac:spMk id="13" creationId="{D13FD9D2-8BB8-1A94-DF5E-6967F2E6898F}"/>
          </ac:spMkLst>
        </pc:spChg>
        <pc:spChg chg="add mod topLvl">
          <ac:chgData name="Kristen Marakoff" userId="c27e6bd6-1121-45b9-8fd0-142f0feb37a8" providerId="ADAL" clId="{DAADBBAA-EE15-4BDC-8D62-AF57F8A097E1}" dt="2025-05-30T20:08:52.693" v="3392" actId="164"/>
          <ac:spMkLst>
            <pc:docMk/>
            <pc:sldMk cId="3222233719" sldId="690"/>
            <ac:spMk id="14" creationId="{2316DC18-D51B-621B-0378-9CF83F0FFED8}"/>
          </ac:spMkLst>
        </pc:spChg>
        <pc:spChg chg="add mod topLvl">
          <ac:chgData name="Kristen Marakoff" userId="c27e6bd6-1121-45b9-8fd0-142f0feb37a8" providerId="ADAL" clId="{DAADBBAA-EE15-4BDC-8D62-AF57F8A097E1}" dt="2025-05-30T20:08:52.693" v="3392" actId="164"/>
          <ac:spMkLst>
            <pc:docMk/>
            <pc:sldMk cId="3222233719" sldId="690"/>
            <ac:spMk id="15" creationId="{FA53934B-87E9-1E74-C411-3C4C489B3966}"/>
          </ac:spMkLst>
        </pc:spChg>
        <pc:spChg chg="add mod topLvl">
          <ac:chgData name="Kristen Marakoff" userId="c27e6bd6-1121-45b9-8fd0-142f0feb37a8" providerId="ADAL" clId="{DAADBBAA-EE15-4BDC-8D62-AF57F8A097E1}" dt="2025-05-30T20:08:52.693" v="3392" actId="164"/>
          <ac:spMkLst>
            <pc:docMk/>
            <pc:sldMk cId="3222233719" sldId="690"/>
            <ac:spMk id="16" creationId="{A9F33CAE-3929-22CE-B41B-A89EECB13674}"/>
          </ac:spMkLst>
        </pc:spChg>
        <pc:spChg chg="add mod topLvl">
          <ac:chgData name="Kristen Marakoff" userId="c27e6bd6-1121-45b9-8fd0-142f0feb37a8" providerId="ADAL" clId="{DAADBBAA-EE15-4BDC-8D62-AF57F8A097E1}" dt="2025-05-30T20:08:52.693" v="3392" actId="164"/>
          <ac:spMkLst>
            <pc:docMk/>
            <pc:sldMk cId="3222233719" sldId="690"/>
            <ac:spMk id="17" creationId="{7521DE10-3ED3-9A71-069B-E4FAC6BF6953}"/>
          </ac:spMkLst>
        </pc:spChg>
        <pc:spChg chg="add mod topLvl">
          <ac:chgData name="Kristen Marakoff" userId="c27e6bd6-1121-45b9-8fd0-142f0feb37a8" providerId="ADAL" clId="{DAADBBAA-EE15-4BDC-8D62-AF57F8A097E1}" dt="2025-05-30T20:08:52.693" v="3392" actId="164"/>
          <ac:spMkLst>
            <pc:docMk/>
            <pc:sldMk cId="3222233719" sldId="690"/>
            <ac:spMk id="18" creationId="{259EB8B4-F722-DAF3-9702-8E2B1973B859}"/>
          </ac:spMkLst>
        </pc:spChg>
        <pc:spChg chg="mod topLvl">
          <ac:chgData name="Kristen Marakoff" userId="c27e6bd6-1121-45b9-8fd0-142f0feb37a8" providerId="ADAL" clId="{DAADBBAA-EE15-4BDC-8D62-AF57F8A097E1}" dt="2025-05-30T20:17:22.814" v="3479" actId="164"/>
          <ac:spMkLst>
            <pc:docMk/>
            <pc:sldMk cId="3222233719" sldId="690"/>
            <ac:spMk id="72" creationId="{E8A4B0DB-D10F-709F-92B7-497BC90EBA6E}"/>
          </ac:spMkLst>
        </pc:spChg>
        <pc:spChg chg="mod topLvl">
          <ac:chgData name="Kristen Marakoff" userId="c27e6bd6-1121-45b9-8fd0-142f0feb37a8" providerId="ADAL" clId="{DAADBBAA-EE15-4BDC-8D62-AF57F8A097E1}" dt="2025-05-30T20:17:34.872" v="3480" actId="164"/>
          <ac:spMkLst>
            <pc:docMk/>
            <pc:sldMk cId="3222233719" sldId="690"/>
            <ac:spMk id="75" creationId="{BFEF22DD-6DA4-9B65-1DE0-CCEFBEFBA064}"/>
          </ac:spMkLst>
        </pc:spChg>
        <pc:spChg chg="mod topLvl">
          <ac:chgData name="Kristen Marakoff" userId="c27e6bd6-1121-45b9-8fd0-142f0feb37a8" providerId="ADAL" clId="{DAADBBAA-EE15-4BDC-8D62-AF57F8A097E1}" dt="2025-05-30T20:18:00.450" v="3484" actId="1076"/>
          <ac:spMkLst>
            <pc:docMk/>
            <pc:sldMk cId="3222233719" sldId="690"/>
            <ac:spMk id="78" creationId="{42688B06-2823-4936-6794-9D07551760D4}"/>
          </ac:spMkLst>
        </pc:spChg>
        <pc:spChg chg="mod topLvl">
          <ac:chgData name="Kristen Marakoff" userId="c27e6bd6-1121-45b9-8fd0-142f0feb37a8" providerId="ADAL" clId="{DAADBBAA-EE15-4BDC-8D62-AF57F8A097E1}" dt="2025-05-30T20:17:41.262" v="3481" actId="164"/>
          <ac:spMkLst>
            <pc:docMk/>
            <pc:sldMk cId="3222233719" sldId="690"/>
            <ac:spMk id="81" creationId="{6D6DBF47-485A-2CCA-2156-675D42D7E165}"/>
          </ac:spMkLst>
        </pc:spChg>
        <pc:spChg chg="add mod">
          <ac:chgData name="Kristen Marakoff" userId="c27e6bd6-1121-45b9-8fd0-142f0feb37a8" providerId="ADAL" clId="{DAADBBAA-EE15-4BDC-8D62-AF57F8A097E1}" dt="2025-05-30T20:18:29.406" v="3490" actId="14100"/>
          <ac:spMkLst>
            <pc:docMk/>
            <pc:sldMk cId="3222233719" sldId="690"/>
            <ac:spMk id="88" creationId="{FEE93110-5A62-23C6-0A29-BD36E9B10D6A}"/>
          </ac:spMkLst>
        </pc:spChg>
        <pc:spChg chg="add mod ord">
          <ac:chgData name="Kristen Marakoff" userId="c27e6bd6-1121-45b9-8fd0-142f0feb37a8" providerId="ADAL" clId="{DAADBBAA-EE15-4BDC-8D62-AF57F8A097E1}" dt="2025-05-30T20:18:10.751" v="3488" actId="1076"/>
          <ac:spMkLst>
            <pc:docMk/>
            <pc:sldMk cId="3222233719" sldId="690"/>
            <ac:spMk id="89" creationId="{8F00E42F-5B0A-1708-6A71-9354F25B6DEF}"/>
          </ac:spMkLst>
        </pc:spChg>
        <pc:spChg chg="add mod">
          <ac:chgData name="Kristen Marakoff" userId="c27e6bd6-1121-45b9-8fd0-142f0feb37a8" providerId="ADAL" clId="{DAADBBAA-EE15-4BDC-8D62-AF57F8A097E1}" dt="2025-05-30T20:17:22.814" v="3479" actId="164"/>
          <ac:spMkLst>
            <pc:docMk/>
            <pc:sldMk cId="3222233719" sldId="690"/>
            <ac:spMk id="90" creationId="{1785E404-9689-5B43-B86D-4CB0149CA15B}"/>
          </ac:spMkLst>
        </pc:spChg>
        <pc:grpChg chg="mod">
          <ac:chgData name="Kristen Marakoff" userId="c27e6bd6-1121-45b9-8fd0-142f0feb37a8" providerId="ADAL" clId="{DAADBBAA-EE15-4BDC-8D62-AF57F8A097E1}" dt="2025-05-30T20:08:58.133" v="3393" actId="1076"/>
          <ac:grpSpMkLst>
            <pc:docMk/>
            <pc:sldMk cId="3222233719" sldId="690"/>
            <ac:grpSpMk id="91" creationId="{715FA2C4-E5E3-2CE8-7423-EFE9210006E9}"/>
          </ac:grpSpMkLst>
        </pc:grpChg>
        <pc:grpChg chg="add mod">
          <ac:chgData name="Kristen Marakoff" userId="c27e6bd6-1121-45b9-8fd0-142f0feb37a8" providerId="ADAL" clId="{DAADBBAA-EE15-4BDC-8D62-AF57F8A097E1}" dt="2025-05-30T20:19:41.568" v="3498" actId="1035"/>
          <ac:grpSpMkLst>
            <pc:docMk/>
            <pc:sldMk cId="3222233719" sldId="690"/>
            <ac:grpSpMk id="92" creationId="{11417A26-B778-C152-86E5-FC681BBD3D3A}"/>
          </ac:grpSpMkLst>
        </pc:grpChg>
        <pc:grpChg chg="add mod">
          <ac:chgData name="Kristen Marakoff" userId="c27e6bd6-1121-45b9-8fd0-142f0feb37a8" providerId="ADAL" clId="{DAADBBAA-EE15-4BDC-8D62-AF57F8A097E1}" dt="2025-05-30T20:19:41.568" v="3498" actId="1035"/>
          <ac:grpSpMkLst>
            <pc:docMk/>
            <pc:sldMk cId="3222233719" sldId="690"/>
            <ac:grpSpMk id="93" creationId="{3AE27A70-A212-2995-B47A-177B3425F5A9}"/>
          </ac:grpSpMkLst>
        </pc:grpChg>
        <pc:grpChg chg="add mod">
          <ac:chgData name="Kristen Marakoff" userId="c27e6bd6-1121-45b9-8fd0-142f0feb37a8" providerId="ADAL" clId="{DAADBBAA-EE15-4BDC-8D62-AF57F8A097E1}" dt="2025-05-30T20:19:41.568" v="3498" actId="1035"/>
          <ac:grpSpMkLst>
            <pc:docMk/>
            <pc:sldMk cId="3222233719" sldId="690"/>
            <ac:grpSpMk id="94" creationId="{57A33BEB-C101-3BAE-1DAD-4D6BEC2EE0A9}"/>
          </ac:grpSpMkLst>
        </pc:grpChg>
        <pc:grpChg chg="add mod">
          <ac:chgData name="Kristen Marakoff" userId="c27e6bd6-1121-45b9-8fd0-142f0feb37a8" providerId="ADAL" clId="{DAADBBAA-EE15-4BDC-8D62-AF57F8A097E1}" dt="2025-05-30T20:19:41.568" v="3498" actId="1035"/>
          <ac:grpSpMkLst>
            <pc:docMk/>
            <pc:sldMk cId="3222233719" sldId="690"/>
            <ac:grpSpMk id="95" creationId="{FB336EAE-27B2-8170-ADC4-5E3F1ACB1CFE}"/>
          </ac:grpSpMkLst>
        </pc:grpChg>
        <pc:picChg chg="add mod">
          <ac:chgData name="Kristen Marakoff" userId="c27e6bd6-1121-45b9-8fd0-142f0feb37a8" providerId="ADAL" clId="{DAADBBAA-EE15-4BDC-8D62-AF57F8A097E1}" dt="2025-05-30T19:22:15.063" v="2627" actId="408"/>
          <ac:picMkLst>
            <pc:docMk/>
            <pc:sldMk cId="3222233719" sldId="690"/>
            <ac:picMk id="32" creationId="{1C13AFC9-C5B1-6DCE-B068-31ADA9C899D4}"/>
          </ac:picMkLst>
        </pc:picChg>
        <pc:picChg chg="add mod">
          <ac:chgData name="Kristen Marakoff" userId="c27e6bd6-1121-45b9-8fd0-142f0feb37a8" providerId="ADAL" clId="{DAADBBAA-EE15-4BDC-8D62-AF57F8A097E1}" dt="2025-05-30T19:22:09.282" v="2626" actId="12789"/>
          <ac:picMkLst>
            <pc:docMk/>
            <pc:sldMk cId="3222233719" sldId="690"/>
            <ac:picMk id="34" creationId="{7158D72F-02A8-8863-6E23-8D99A65393EA}"/>
          </ac:picMkLst>
        </pc:picChg>
        <pc:picChg chg="add mod topLvl">
          <ac:chgData name="Kristen Marakoff" userId="c27e6bd6-1121-45b9-8fd0-142f0feb37a8" providerId="ADAL" clId="{DAADBBAA-EE15-4BDC-8D62-AF57F8A097E1}" dt="2025-05-30T20:08:52.693" v="3392" actId="164"/>
          <ac:picMkLst>
            <pc:docMk/>
            <pc:sldMk cId="3222233719" sldId="690"/>
            <ac:picMk id="38" creationId="{5FDF68C6-46F9-8A4C-7A47-B9E633D2C994}"/>
          </ac:picMkLst>
        </pc:picChg>
        <pc:picChg chg="add mod">
          <ac:chgData name="Kristen Marakoff" userId="c27e6bd6-1121-45b9-8fd0-142f0feb37a8" providerId="ADAL" clId="{DAADBBAA-EE15-4BDC-8D62-AF57F8A097E1}" dt="2025-05-30T19:22:15.063" v="2627" actId="408"/>
          <ac:picMkLst>
            <pc:docMk/>
            <pc:sldMk cId="3222233719" sldId="690"/>
            <ac:picMk id="53" creationId="{997E87DB-1F96-5E90-B6E6-1C4BE441FF33}"/>
          </ac:picMkLst>
        </pc:picChg>
        <pc:picChg chg="add mod">
          <ac:chgData name="Kristen Marakoff" userId="c27e6bd6-1121-45b9-8fd0-142f0feb37a8" providerId="ADAL" clId="{DAADBBAA-EE15-4BDC-8D62-AF57F8A097E1}" dt="2025-05-30T19:22:15.063" v="2627" actId="408"/>
          <ac:picMkLst>
            <pc:docMk/>
            <pc:sldMk cId="3222233719" sldId="690"/>
            <ac:picMk id="55" creationId="{D04BF3EC-DE87-5B32-3EE7-62103D492553}"/>
          </ac:picMkLst>
        </pc:picChg>
        <pc:picChg chg="add mod topLvl">
          <ac:chgData name="Kristen Marakoff" userId="c27e6bd6-1121-45b9-8fd0-142f0feb37a8" providerId="ADAL" clId="{DAADBBAA-EE15-4BDC-8D62-AF57F8A097E1}" dt="2025-05-30T20:08:52.693" v="3392" actId="164"/>
          <ac:picMkLst>
            <pc:docMk/>
            <pc:sldMk cId="3222233719" sldId="690"/>
            <ac:picMk id="57" creationId="{1E8378F3-6C66-1DA4-AC35-C39F009D99E1}"/>
          </ac:picMkLst>
        </pc:picChg>
        <pc:picChg chg="add mod topLvl">
          <ac:chgData name="Kristen Marakoff" userId="c27e6bd6-1121-45b9-8fd0-142f0feb37a8" providerId="ADAL" clId="{DAADBBAA-EE15-4BDC-8D62-AF57F8A097E1}" dt="2025-05-30T20:08:52.693" v="3392" actId="164"/>
          <ac:picMkLst>
            <pc:docMk/>
            <pc:sldMk cId="3222233719" sldId="690"/>
            <ac:picMk id="59" creationId="{9C1523E1-A7C6-2E74-EBF0-E57953B63D3C}"/>
          </ac:picMkLst>
        </pc:picChg>
        <pc:picChg chg="add del mod topLvl">
          <ac:chgData name="Kristen Marakoff" userId="c27e6bd6-1121-45b9-8fd0-142f0feb37a8" providerId="ADAL" clId="{DAADBBAA-EE15-4BDC-8D62-AF57F8A097E1}" dt="2025-05-30T20:17:22.814" v="3479" actId="164"/>
          <ac:picMkLst>
            <pc:docMk/>
            <pc:sldMk cId="3222233719" sldId="690"/>
            <ac:picMk id="73" creationId="{1F7265A8-2058-DE0D-4D92-1790F6EADE42}"/>
          </ac:picMkLst>
        </pc:picChg>
        <pc:picChg chg="mod topLvl">
          <ac:chgData name="Kristen Marakoff" userId="c27e6bd6-1121-45b9-8fd0-142f0feb37a8" providerId="ADAL" clId="{DAADBBAA-EE15-4BDC-8D62-AF57F8A097E1}" dt="2025-05-30T20:17:34.872" v="3480" actId="164"/>
          <ac:picMkLst>
            <pc:docMk/>
            <pc:sldMk cId="3222233719" sldId="690"/>
            <ac:picMk id="76" creationId="{78AC2E9C-5961-ABEB-3E1C-B91740FE7512}"/>
          </ac:picMkLst>
        </pc:picChg>
        <pc:picChg chg="mod topLvl">
          <ac:chgData name="Kristen Marakoff" userId="c27e6bd6-1121-45b9-8fd0-142f0feb37a8" providerId="ADAL" clId="{DAADBBAA-EE15-4BDC-8D62-AF57F8A097E1}" dt="2025-05-30T20:17:52.952" v="3482" actId="164"/>
          <ac:picMkLst>
            <pc:docMk/>
            <pc:sldMk cId="3222233719" sldId="690"/>
            <ac:picMk id="79" creationId="{EDC4A537-249B-2709-46C5-E45BFE66D687}"/>
          </ac:picMkLst>
        </pc:picChg>
        <pc:picChg chg="mod topLvl">
          <ac:chgData name="Kristen Marakoff" userId="c27e6bd6-1121-45b9-8fd0-142f0feb37a8" providerId="ADAL" clId="{DAADBBAA-EE15-4BDC-8D62-AF57F8A097E1}" dt="2025-05-30T20:17:41.262" v="3481" actId="164"/>
          <ac:picMkLst>
            <pc:docMk/>
            <pc:sldMk cId="3222233719" sldId="690"/>
            <ac:picMk id="82" creationId="{51CC54BA-7FEC-9078-AB16-55429D8216D5}"/>
          </ac:picMkLst>
        </pc:picChg>
      </pc:sldChg>
      <pc:sldChg chg="addSp delSp modSp mod ord">
        <pc:chgData name="Kristen Marakoff" userId="c27e6bd6-1121-45b9-8fd0-142f0feb37a8" providerId="ADAL" clId="{DAADBBAA-EE15-4BDC-8D62-AF57F8A097E1}" dt="2025-05-30T20:34:24.457" v="3543" actId="14826"/>
        <pc:sldMkLst>
          <pc:docMk/>
          <pc:sldMk cId="4071135297" sldId="691"/>
        </pc:sldMkLst>
        <pc:spChg chg="mod">
          <ac:chgData name="Kristen Marakoff" userId="c27e6bd6-1121-45b9-8fd0-142f0feb37a8" providerId="ADAL" clId="{DAADBBAA-EE15-4BDC-8D62-AF57F8A097E1}" dt="2025-05-30T20:15:16.314" v="3470" actId="20577"/>
          <ac:spMkLst>
            <pc:docMk/>
            <pc:sldMk cId="4071135297" sldId="691"/>
            <ac:spMk id="2" creationId="{D8AB34F4-FEFA-B495-E39D-C0FDC758DB0B}"/>
          </ac:spMkLst>
        </pc:spChg>
        <pc:spChg chg="add mod">
          <ac:chgData name="Kristen Marakoff" userId="c27e6bd6-1121-45b9-8fd0-142f0feb37a8" providerId="ADAL" clId="{DAADBBAA-EE15-4BDC-8D62-AF57F8A097E1}" dt="2025-05-30T20:25:41.410" v="3523" actId="14826"/>
          <ac:spMkLst>
            <pc:docMk/>
            <pc:sldMk cId="4071135297" sldId="691"/>
            <ac:spMk id="5" creationId="{05882F12-3A82-9571-88C1-15D913A76509}"/>
          </ac:spMkLst>
        </pc:spChg>
        <pc:spChg chg="add mod topLvl">
          <ac:chgData name="Kristen Marakoff" userId="c27e6bd6-1121-45b9-8fd0-142f0feb37a8" providerId="ADAL" clId="{DAADBBAA-EE15-4BDC-8D62-AF57F8A097E1}" dt="2025-05-30T20:24:20.630" v="3520" actId="165"/>
          <ac:spMkLst>
            <pc:docMk/>
            <pc:sldMk cId="4071135297" sldId="691"/>
            <ac:spMk id="7" creationId="{14E126B8-1E94-EE25-5C9B-D2F4A87CC570}"/>
          </ac:spMkLst>
        </pc:spChg>
        <pc:spChg chg="add mod topLvl">
          <ac:chgData name="Kristen Marakoff" userId="c27e6bd6-1121-45b9-8fd0-142f0feb37a8" providerId="ADAL" clId="{DAADBBAA-EE15-4BDC-8D62-AF57F8A097E1}" dt="2025-05-30T20:24:20.630" v="3520" actId="165"/>
          <ac:spMkLst>
            <pc:docMk/>
            <pc:sldMk cId="4071135297" sldId="691"/>
            <ac:spMk id="9" creationId="{8F39F8EA-373C-8B95-4382-A70F2DF4DBF0}"/>
          </ac:spMkLst>
        </pc:spChg>
        <pc:spChg chg="add mod">
          <ac:chgData name="Kristen Marakoff" userId="c27e6bd6-1121-45b9-8fd0-142f0feb37a8" providerId="ADAL" clId="{DAADBBAA-EE15-4BDC-8D62-AF57F8A097E1}" dt="2025-05-30T20:22:37.647" v="3509" actId="14826"/>
          <ac:spMkLst>
            <pc:docMk/>
            <pc:sldMk cId="4071135297" sldId="691"/>
            <ac:spMk id="11" creationId="{A17F4D0C-8BE6-F8FF-9996-20357118C0A9}"/>
          </ac:spMkLst>
        </pc:spChg>
        <pc:spChg chg="add mod topLvl">
          <ac:chgData name="Kristen Marakoff" userId="c27e6bd6-1121-45b9-8fd0-142f0feb37a8" providerId="ADAL" clId="{DAADBBAA-EE15-4BDC-8D62-AF57F8A097E1}" dt="2025-05-30T20:24:20.630" v="3520" actId="165"/>
          <ac:spMkLst>
            <pc:docMk/>
            <pc:sldMk cId="4071135297" sldId="691"/>
            <ac:spMk id="13" creationId="{E93AD474-4162-06E6-6E92-D4226CCC0F51}"/>
          </ac:spMkLst>
        </pc:spChg>
        <pc:spChg chg="add mod">
          <ac:chgData name="Kristen Marakoff" userId="c27e6bd6-1121-45b9-8fd0-142f0feb37a8" providerId="ADAL" clId="{DAADBBAA-EE15-4BDC-8D62-AF57F8A097E1}" dt="2025-05-30T20:27:31.310" v="3525" actId="14826"/>
          <ac:spMkLst>
            <pc:docMk/>
            <pc:sldMk cId="4071135297" sldId="691"/>
            <ac:spMk id="15" creationId="{6659EF7B-0D37-8E83-200F-B945F4E08E2C}"/>
          </ac:spMkLst>
        </pc:spChg>
        <pc:spChg chg="add mod">
          <ac:chgData name="Kristen Marakoff" userId="c27e6bd6-1121-45b9-8fd0-142f0feb37a8" providerId="ADAL" clId="{DAADBBAA-EE15-4BDC-8D62-AF57F8A097E1}" dt="2025-05-30T20:26:22.466" v="3524" actId="14826"/>
          <ac:spMkLst>
            <pc:docMk/>
            <pc:sldMk cId="4071135297" sldId="691"/>
            <ac:spMk id="17" creationId="{115DD16D-DBEE-E6F2-18C1-8A3A292EC8DE}"/>
          </ac:spMkLst>
        </pc:spChg>
        <pc:spChg chg="add mod">
          <ac:chgData name="Kristen Marakoff" userId="c27e6bd6-1121-45b9-8fd0-142f0feb37a8" providerId="ADAL" clId="{DAADBBAA-EE15-4BDC-8D62-AF57F8A097E1}" dt="2025-05-30T20:11:53.251" v="3438" actId="120"/>
          <ac:spMkLst>
            <pc:docMk/>
            <pc:sldMk cId="4071135297" sldId="691"/>
            <ac:spMk id="26" creationId="{1B222741-63E4-85DD-F64A-007BD64FD192}"/>
          </ac:spMkLst>
        </pc:spChg>
        <pc:spChg chg="add mod">
          <ac:chgData name="Kristen Marakoff" userId="c27e6bd6-1121-45b9-8fd0-142f0feb37a8" providerId="ADAL" clId="{DAADBBAA-EE15-4BDC-8D62-AF57F8A097E1}" dt="2025-05-30T20:12:37.661" v="3442" actId="1076"/>
          <ac:spMkLst>
            <pc:docMk/>
            <pc:sldMk cId="4071135297" sldId="691"/>
            <ac:spMk id="27" creationId="{70CB03EE-43F1-7757-6995-74921DBEC9A9}"/>
          </ac:spMkLst>
        </pc:spChg>
        <pc:spChg chg="mod topLvl">
          <ac:chgData name="Kristen Marakoff" userId="c27e6bd6-1121-45b9-8fd0-142f0feb37a8" providerId="ADAL" clId="{DAADBBAA-EE15-4BDC-8D62-AF57F8A097E1}" dt="2025-05-30T20:24:20.630" v="3520" actId="165"/>
          <ac:spMkLst>
            <pc:docMk/>
            <pc:sldMk cId="4071135297" sldId="691"/>
            <ac:spMk id="29" creationId="{A6CD2095-BDAB-87D8-3FD4-DBA1CA07181A}"/>
          </ac:spMkLst>
        </pc:spChg>
        <pc:spChg chg="mod topLvl">
          <ac:chgData name="Kristen Marakoff" userId="c27e6bd6-1121-45b9-8fd0-142f0feb37a8" providerId="ADAL" clId="{DAADBBAA-EE15-4BDC-8D62-AF57F8A097E1}" dt="2025-05-30T20:24:20.630" v="3520" actId="165"/>
          <ac:spMkLst>
            <pc:docMk/>
            <pc:sldMk cId="4071135297" sldId="691"/>
            <ac:spMk id="32" creationId="{9249B7B5-0F0D-804D-1A59-BE1FB025AE54}"/>
          </ac:spMkLst>
        </pc:spChg>
        <pc:spChg chg="mod topLvl">
          <ac:chgData name="Kristen Marakoff" userId="c27e6bd6-1121-45b9-8fd0-142f0feb37a8" providerId="ADAL" clId="{DAADBBAA-EE15-4BDC-8D62-AF57F8A097E1}" dt="2025-05-30T20:24:20.630" v="3520" actId="165"/>
          <ac:spMkLst>
            <pc:docMk/>
            <pc:sldMk cId="4071135297" sldId="691"/>
            <ac:spMk id="35" creationId="{0A8462C8-6EF8-C9C7-6714-40A1A5365F8D}"/>
          </ac:spMkLst>
        </pc:spChg>
        <pc:spChg chg="mod topLvl">
          <ac:chgData name="Kristen Marakoff" userId="c27e6bd6-1121-45b9-8fd0-142f0feb37a8" providerId="ADAL" clId="{DAADBBAA-EE15-4BDC-8D62-AF57F8A097E1}" dt="2025-05-30T20:32:15.320" v="3539" actId="208"/>
          <ac:spMkLst>
            <pc:docMk/>
            <pc:sldMk cId="4071135297" sldId="691"/>
            <ac:spMk id="50" creationId="{B1328330-ABFF-4869-A7A1-9366E21A4836}"/>
          </ac:spMkLst>
        </pc:spChg>
        <pc:spChg chg="add mod ord">
          <ac:chgData name="Kristen Marakoff" userId="c27e6bd6-1121-45b9-8fd0-142f0feb37a8" providerId="ADAL" clId="{DAADBBAA-EE15-4BDC-8D62-AF57F8A097E1}" dt="2025-05-30T20:20:38.377" v="3504" actId="167"/>
          <ac:spMkLst>
            <pc:docMk/>
            <pc:sldMk cId="4071135297" sldId="691"/>
            <ac:spMk id="55" creationId="{31A87AA8-DE8A-83CF-F199-6C3F0BB0AB32}"/>
          </ac:spMkLst>
        </pc:spChg>
        <pc:grpChg chg="add mod">
          <ac:chgData name="Kristen Marakoff" userId="c27e6bd6-1121-45b9-8fd0-142f0feb37a8" providerId="ADAL" clId="{DAADBBAA-EE15-4BDC-8D62-AF57F8A097E1}" dt="2025-05-30T20:27:31.310" v="3525" actId="14826"/>
          <ac:grpSpMkLst>
            <pc:docMk/>
            <pc:sldMk cId="4071135297" sldId="691"/>
            <ac:grpSpMk id="19" creationId="{09DCA168-9E29-2D7F-226D-97A6A0699F1F}"/>
          </ac:grpSpMkLst>
        </pc:grpChg>
        <pc:grpChg chg="add mod">
          <ac:chgData name="Kristen Marakoff" userId="c27e6bd6-1121-45b9-8fd0-142f0feb37a8" providerId="ADAL" clId="{DAADBBAA-EE15-4BDC-8D62-AF57F8A097E1}" dt="2025-05-30T20:26:22.466" v="3524" actId="14826"/>
          <ac:grpSpMkLst>
            <pc:docMk/>
            <pc:sldMk cId="4071135297" sldId="691"/>
            <ac:grpSpMk id="20" creationId="{BAFBFB18-C18C-F67B-FEBD-C02AAF9D30A7}"/>
          </ac:grpSpMkLst>
        </pc:grpChg>
        <pc:grpChg chg="add mod">
          <ac:chgData name="Kristen Marakoff" userId="c27e6bd6-1121-45b9-8fd0-142f0feb37a8" providerId="ADAL" clId="{DAADBBAA-EE15-4BDC-8D62-AF57F8A097E1}" dt="2025-05-30T20:25:41.410" v="3523" actId="14826"/>
          <ac:grpSpMkLst>
            <pc:docMk/>
            <pc:sldMk cId="4071135297" sldId="691"/>
            <ac:grpSpMk id="21" creationId="{463D3614-6DC0-67C8-D317-CC2AC12AEB25}"/>
          </ac:grpSpMkLst>
        </pc:grpChg>
        <pc:grpChg chg="add mod">
          <ac:chgData name="Kristen Marakoff" userId="c27e6bd6-1121-45b9-8fd0-142f0feb37a8" providerId="ADAL" clId="{DAADBBAA-EE15-4BDC-8D62-AF57F8A097E1}" dt="2025-05-30T20:22:37.647" v="3509" actId="14826"/>
          <ac:grpSpMkLst>
            <pc:docMk/>
            <pc:sldMk cId="4071135297" sldId="691"/>
            <ac:grpSpMk id="22" creationId="{DC3D9DC5-5341-9416-4968-F2ACD52FC176}"/>
          </ac:grpSpMkLst>
        </pc:grpChg>
        <pc:picChg chg="mod">
          <ac:chgData name="Kristen Marakoff" userId="c27e6bd6-1121-45b9-8fd0-142f0feb37a8" providerId="ADAL" clId="{DAADBBAA-EE15-4BDC-8D62-AF57F8A097E1}" dt="2025-05-30T20:25:41.410" v="3523" actId="14826"/>
          <ac:picMkLst>
            <pc:docMk/>
            <pc:sldMk cId="4071135297" sldId="691"/>
            <ac:picMk id="6" creationId="{4926D1BC-3546-C2B3-1A66-C8847B7B0A00}"/>
          </ac:picMkLst>
        </pc:picChg>
        <pc:picChg chg="add mod topLvl">
          <ac:chgData name="Kristen Marakoff" userId="c27e6bd6-1121-45b9-8fd0-142f0feb37a8" providerId="ADAL" clId="{DAADBBAA-EE15-4BDC-8D62-AF57F8A097E1}" dt="2025-05-30T20:28:58.081" v="3527" actId="14826"/>
          <ac:picMkLst>
            <pc:docMk/>
            <pc:sldMk cId="4071135297" sldId="691"/>
            <ac:picMk id="8" creationId="{B0D3DDD9-7831-F833-2DE6-0F8B94CE7AB6}"/>
          </ac:picMkLst>
        </pc:picChg>
        <pc:picChg chg="mod">
          <ac:chgData name="Kristen Marakoff" userId="c27e6bd6-1121-45b9-8fd0-142f0feb37a8" providerId="ADAL" clId="{DAADBBAA-EE15-4BDC-8D62-AF57F8A097E1}" dt="2025-05-30T20:34:24.457" v="3543" actId="14826"/>
          <ac:picMkLst>
            <pc:docMk/>
            <pc:sldMk cId="4071135297" sldId="691"/>
            <ac:picMk id="10" creationId="{8ECA4D7D-9C7F-E141-E529-CCD70FB58E95}"/>
          </ac:picMkLst>
        </pc:picChg>
        <pc:picChg chg="add mod">
          <ac:chgData name="Kristen Marakoff" userId="c27e6bd6-1121-45b9-8fd0-142f0feb37a8" providerId="ADAL" clId="{DAADBBAA-EE15-4BDC-8D62-AF57F8A097E1}" dt="2025-05-30T20:23:04.697" v="3510" actId="14100"/>
          <ac:picMkLst>
            <pc:docMk/>
            <pc:sldMk cId="4071135297" sldId="691"/>
            <ac:picMk id="12" creationId="{8DFE212E-1B00-11A1-905C-9F9EEB88F032}"/>
          </ac:picMkLst>
        </pc:picChg>
        <pc:picChg chg="mod">
          <ac:chgData name="Kristen Marakoff" userId="c27e6bd6-1121-45b9-8fd0-142f0feb37a8" providerId="ADAL" clId="{DAADBBAA-EE15-4BDC-8D62-AF57F8A097E1}" dt="2025-05-30T20:24:56.511" v="3522" actId="14100"/>
          <ac:picMkLst>
            <pc:docMk/>
            <pc:sldMk cId="4071135297" sldId="691"/>
            <ac:picMk id="14" creationId="{0CA12BB7-ACD9-4B32-8582-95790630F230}"/>
          </ac:picMkLst>
        </pc:picChg>
        <pc:picChg chg="add mod">
          <ac:chgData name="Kristen Marakoff" userId="c27e6bd6-1121-45b9-8fd0-142f0feb37a8" providerId="ADAL" clId="{DAADBBAA-EE15-4BDC-8D62-AF57F8A097E1}" dt="2025-05-30T20:27:31.310" v="3525" actId="14826"/>
          <ac:picMkLst>
            <pc:docMk/>
            <pc:sldMk cId="4071135297" sldId="691"/>
            <ac:picMk id="16" creationId="{47B65565-7749-F7C6-C880-9F8813D09160}"/>
          </ac:picMkLst>
        </pc:picChg>
        <pc:picChg chg="mod">
          <ac:chgData name="Kristen Marakoff" userId="c27e6bd6-1121-45b9-8fd0-142f0feb37a8" providerId="ADAL" clId="{DAADBBAA-EE15-4BDC-8D62-AF57F8A097E1}" dt="2025-05-30T20:26:22.466" v="3524" actId="14826"/>
          <ac:picMkLst>
            <pc:docMk/>
            <pc:sldMk cId="4071135297" sldId="691"/>
            <ac:picMk id="18" creationId="{91070BD7-3664-6B6F-38A3-38869664BD99}"/>
          </ac:picMkLst>
        </pc:picChg>
        <pc:picChg chg="mod topLvl">
          <ac:chgData name="Kristen Marakoff" userId="c27e6bd6-1121-45b9-8fd0-142f0feb37a8" providerId="ADAL" clId="{DAADBBAA-EE15-4BDC-8D62-AF57F8A097E1}" dt="2025-05-30T20:32:54.892" v="3541" actId="14826"/>
          <ac:picMkLst>
            <pc:docMk/>
            <pc:sldMk cId="4071135297" sldId="691"/>
            <ac:picMk id="30" creationId="{3045B6F5-4560-2ACB-D7CB-56297551D06E}"/>
          </ac:picMkLst>
        </pc:picChg>
        <pc:picChg chg="mod">
          <ac:chgData name="Kristen Marakoff" userId="c27e6bd6-1121-45b9-8fd0-142f0feb37a8" providerId="ADAL" clId="{DAADBBAA-EE15-4BDC-8D62-AF57F8A097E1}" dt="2025-05-30T20:33:28.804" v="3542" actId="14826"/>
          <ac:picMkLst>
            <pc:docMk/>
            <pc:sldMk cId="4071135297" sldId="691"/>
            <ac:picMk id="33" creationId="{4A8AD047-4B5C-2011-4C51-05CD5D0871DF}"/>
          </ac:picMkLst>
        </pc:picChg>
        <pc:picChg chg="mod topLvl">
          <ac:chgData name="Kristen Marakoff" userId="c27e6bd6-1121-45b9-8fd0-142f0feb37a8" providerId="ADAL" clId="{DAADBBAA-EE15-4BDC-8D62-AF57F8A097E1}" dt="2025-05-30T20:28:35.626" v="3526" actId="14826"/>
          <ac:picMkLst>
            <pc:docMk/>
            <pc:sldMk cId="4071135297" sldId="691"/>
            <ac:picMk id="36" creationId="{3A336969-833B-4D15-0099-96300BC39ADC}"/>
          </ac:picMkLst>
        </pc:picChg>
        <pc:picChg chg="mod">
          <ac:chgData name="Kristen Marakoff" userId="c27e6bd6-1121-45b9-8fd0-142f0feb37a8" providerId="ADAL" clId="{DAADBBAA-EE15-4BDC-8D62-AF57F8A097E1}" dt="2025-05-30T20:29:50.496" v="3528" actId="14826"/>
          <ac:picMkLst>
            <pc:docMk/>
            <pc:sldMk cId="4071135297" sldId="691"/>
            <ac:picMk id="51" creationId="{57907D4D-994D-E6DB-0D58-8C6045ADBBB5}"/>
          </ac:picMkLst>
        </pc:picChg>
        <pc:picChg chg="add mod">
          <ac:chgData name="Kristen Marakoff" userId="c27e6bd6-1121-45b9-8fd0-142f0feb37a8" providerId="ADAL" clId="{DAADBBAA-EE15-4BDC-8D62-AF57F8A097E1}" dt="2025-05-30T20:32:27.780" v="3540" actId="1076"/>
          <ac:picMkLst>
            <pc:docMk/>
            <pc:sldMk cId="4071135297" sldId="691"/>
            <ac:picMk id="57" creationId="{D3209FD9-8239-F2CC-C5D6-70A9E97EC687}"/>
          </ac:picMkLst>
        </pc:picChg>
      </pc:sldChg>
      <pc:sldChg chg="addSp modSp mod">
        <pc:chgData name="Kristen Marakoff" userId="c27e6bd6-1121-45b9-8fd0-142f0feb37a8" providerId="ADAL" clId="{DAADBBAA-EE15-4BDC-8D62-AF57F8A097E1}" dt="2025-06-06T15:07:02.153" v="15415" actId="113"/>
        <pc:sldMkLst>
          <pc:docMk/>
          <pc:sldMk cId="353559841" sldId="692"/>
        </pc:sldMkLst>
        <pc:spChg chg="mod">
          <ac:chgData name="Kristen Marakoff" userId="c27e6bd6-1121-45b9-8fd0-142f0feb37a8" providerId="ADAL" clId="{DAADBBAA-EE15-4BDC-8D62-AF57F8A097E1}" dt="2025-06-06T13:11:18.802" v="14595" actId="20577"/>
          <ac:spMkLst>
            <pc:docMk/>
            <pc:sldMk cId="353559841" sldId="692"/>
            <ac:spMk id="2" creationId="{0ACB5DAD-9A6D-23A8-54E3-6AA2F71EC709}"/>
          </ac:spMkLst>
        </pc:spChg>
        <pc:spChg chg="mod">
          <ac:chgData name="Kristen Marakoff" userId="c27e6bd6-1121-45b9-8fd0-142f0feb37a8" providerId="ADAL" clId="{DAADBBAA-EE15-4BDC-8D62-AF57F8A097E1}" dt="2025-06-06T15:07:02.153" v="15415" actId="113"/>
          <ac:spMkLst>
            <pc:docMk/>
            <pc:sldMk cId="353559841" sldId="692"/>
            <ac:spMk id="3" creationId="{A73EB4EB-B94D-C933-33E6-11C0A54F3348}"/>
          </ac:spMkLst>
        </pc:spChg>
        <pc:picChg chg="add mod">
          <ac:chgData name="Kristen Marakoff" userId="c27e6bd6-1121-45b9-8fd0-142f0feb37a8" providerId="ADAL" clId="{DAADBBAA-EE15-4BDC-8D62-AF57F8A097E1}" dt="2025-06-06T15:05:14.159" v="15375" actId="208"/>
          <ac:picMkLst>
            <pc:docMk/>
            <pc:sldMk cId="353559841" sldId="692"/>
            <ac:picMk id="1026" creationId="{3269ECAB-1268-D9F4-A638-CB9F9601A215}"/>
          </ac:picMkLst>
        </pc:picChg>
      </pc:sldChg>
      <pc:sldChg chg="del">
        <pc:chgData name="Kristen Marakoff" userId="c27e6bd6-1121-45b9-8fd0-142f0feb37a8" providerId="ADAL" clId="{DAADBBAA-EE15-4BDC-8D62-AF57F8A097E1}" dt="2025-06-06T14:31:04.259" v="14650" actId="2696"/>
        <pc:sldMkLst>
          <pc:docMk/>
          <pc:sldMk cId="140605555" sldId="693"/>
        </pc:sldMkLst>
      </pc:sldChg>
      <pc:sldChg chg="addSp modSp mod ord">
        <pc:chgData name="Kristen Marakoff" userId="c27e6bd6-1121-45b9-8fd0-142f0feb37a8" providerId="ADAL" clId="{DAADBBAA-EE15-4BDC-8D62-AF57F8A097E1}" dt="2025-06-06T15:30:57.795" v="18068"/>
        <pc:sldMkLst>
          <pc:docMk/>
          <pc:sldMk cId="1836139555" sldId="694"/>
        </pc:sldMkLst>
        <pc:spChg chg="add mod">
          <ac:chgData name="Kristen Marakoff" userId="c27e6bd6-1121-45b9-8fd0-142f0feb37a8" providerId="ADAL" clId="{DAADBBAA-EE15-4BDC-8D62-AF57F8A097E1}" dt="2025-06-06T15:30:50.292" v="18066" actId="20577"/>
          <ac:spMkLst>
            <pc:docMk/>
            <pc:sldMk cId="1836139555" sldId="694"/>
            <ac:spMk id="5" creationId="{108F7B5B-D67C-DF64-E5A3-5FAF97CB7CB4}"/>
          </ac:spMkLst>
        </pc:spChg>
        <pc:graphicFrameChg chg="mod modGraphic">
          <ac:chgData name="Kristen Marakoff" userId="c27e6bd6-1121-45b9-8fd0-142f0feb37a8" providerId="ADAL" clId="{DAADBBAA-EE15-4BDC-8D62-AF57F8A097E1}" dt="2025-06-06T15:28:32.715" v="17663" actId="1076"/>
          <ac:graphicFrameMkLst>
            <pc:docMk/>
            <pc:sldMk cId="1836139555" sldId="694"/>
            <ac:graphicFrameMk id="4" creationId="{6311F5DF-87EC-EABE-5C99-0DF42C970BBB}"/>
          </ac:graphicFrameMkLst>
        </pc:graphicFrameChg>
      </pc:sldChg>
      <pc:sldChg chg="modSp mod">
        <pc:chgData name="Kristen Marakoff" userId="c27e6bd6-1121-45b9-8fd0-142f0feb37a8" providerId="ADAL" clId="{DAADBBAA-EE15-4BDC-8D62-AF57F8A097E1}" dt="2025-06-06T15:19:59.717" v="17241" actId="20577"/>
        <pc:sldMkLst>
          <pc:docMk/>
          <pc:sldMk cId="1732585854" sldId="695"/>
        </pc:sldMkLst>
        <pc:spChg chg="mod">
          <ac:chgData name="Kristen Marakoff" userId="c27e6bd6-1121-45b9-8fd0-142f0feb37a8" providerId="ADAL" clId="{DAADBBAA-EE15-4BDC-8D62-AF57F8A097E1}" dt="2025-06-06T15:19:59.717" v="17241" actId="20577"/>
          <ac:spMkLst>
            <pc:docMk/>
            <pc:sldMk cId="1732585854" sldId="695"/>
            <ac:spMk id="5" creationId="{188B1F73-10E9-CCDA-64EA-B41F2334E6EB}"/>
          </ac:spMkLst>
        </pc:spChg>
      </pc:sldChg>
      <pc:sldChg chg="modSp mod">
        <pc:chgData name="Kristen Marakoff" userId="c27e6bd6-1121-45b9-8fd0-142f0feb37a8" providerId="ADAL" clId="{DAADBBAA-EE15-4BDC-8D62-AF57F8A097E1}" dt="2025-06-06T15:20:07.741" v="17254" actId="20577"/>
        <pc:sldMkLst>
          <pc:docMk/>
          <pc:sldMk cId="1147348074" sldId="696"/>
        </pc:sldMkLst>
        <pc:spChg chg="mod">
          <ac:chgData name="Kristen Marakoff" userId="c27e6bd6-1121-45b9-8fd0-142f0feb37a8" providerId="ADAL" clId="{DAADBBAA-EE15-4BDC-8D62-AF57F8A097E1}" dt="2025-06-06T15:20:07.741" v="17254" actId="20577"/>
          <ac:spMkLst>
            <pc:docMk/>
            <pc:sldMk cId="1147348074" sldId="696"/>
            <ac:spMk id="5" creationId="{49FCDA57-6E72-9EF6-9EFC-F711375CE8CC}"/>
          </ac:spMkLst>
        </pc:spChg>
      </pc:sldChg>
      <pc:sldChg chg="modSp mod">
        <pc:chgData name="Kristen Marakoff" userId="c27e6bd6-1121-45b9-8fd0-142f0feb37a8" providerId="ADAL" clId="{DAADBBAA-EE15-4BDC-8D62-AF57F8A097E1}" dt="2025-06-06T15:33:01.231" v="18136" actId="20577"/>
        <pc:sldMkLst>
          <pc:docMk/>
          <pc:sldMk cId="2873145903" sldId="697"/>
        </pc:sldMkLst>
        <pc:spChg chg="mod">
          <ac:chgData name="Kristen Marakoff" userId="c27e6bd6-1121-45b9-8fd0-142f0feb37a8" providerId="ADAL" clId="{DAADBBAA-EE15-4BDC-8D62-AF57F8A097E1}" dt="2025-06-06T15:33:01.231" v="18136" actId="20577"/>
          <ac:spMkLst>
            <pc:docMk/>
            <pc:sldMk cId="2873145903" sldId="697"/>
            <ac:spMk id="4" creationId="{EE9CB916-C95C-7A1D-2698-CE3A7F0D5017}"/>
          </ac:spMkLst>
        </pc:spChg>
      </pc:sldChg>
      <pc:sldChg chg="addSp delSp modSp mod">
        <pc:chgData name="Kristen Marakoff" userId="c27e6bd6-1121-45b9-8fd0-142f0feb37a8" providerId="ADAL" clId="{DAADBBAA-EE15-4BDC-8D62-AF57F8A097E1}" dt="2025-06-10T13:27:58.329" v="22184" actId="20577"/>
        <pc:sldMkLst>
          <pc:docMk/>
          <pc:sldMk cId="3523321528" sldId="698"/>
        </pc:sldMkLst>
        <pc:spChg chg="mod">
          <ac:chgData name="Kristen Marakoff" userId="c27e6bd6-1121-45b9-8fd0-142f0feb37a8" providerId="ADAL" clId="{DAADBBAA-EE15-4BDC-8D62-AF57F8A097E1}" dt="2025-06-06T15:55:49.523" v="21164" actId="20577"/>
          <ac:spMkLst>
            <pc:docMk/>
            <pc:sldMk cId="3523321528" sldId="698"/>
            <ac:spMk id="2" creationId="{B63B89B8-4FBF-8EED-45A8-B8432C36FDB5}"/>
          </ac:spMkLst>
        </pc:spChg>
        <pc:spChg chg="mod ord">
          <ac:chgData name="Kristen Marakoff" userId="c27e6bd6-1121-45b9-8fd0-142f0feb37a8" providerId="ADAL" clId="{DAADBBAA-EE15-4BDC-8D62-AF57F8A097E1}" dt="2025-06-10T13:27:58.329" v="22184" actId="20577"/>
          <ac:spMkLst>
            <pc:docMk/>
            <pc:sldMk cId="3523321528" sldId="698"/>
            <ac:spMk id="4" creationId="{B4FB95D0-A471-B9CD-D88C-DDD253F312A7}"/>
          </ac:spMkLst>
        </pc:spChg>
      </pc:sldChg>
      <pc:sldChg chg="modSp mod">
        <pc:chgData name="Kristen Marakoff" userId="c27e6bd6-1121-45b9-8fd0-142f0feb37a8" providerId="ADAL" clId="{DAADBBAA-EE15-4BDC-8D62-AF57F8A097E1}" dt="2025-06-06T15:21:06.807" v="17274" actId="20577"/>
        <pc:sldMkLst>
          <pc:docMk/>
          <pc:sldMk cId="3980169876" sldId="699"/>
        </pc:sldMkLst>
        <pc:spChg chg="mod">
          <ac:chgData name="Kristen Marakoff" userId="c27e6bd6-1121-45b9-8fd0-142f0feb37a8" providerId="ADAL" clId="{DAADBBAA-EE15-4BDC-8D62-AF57F8A097E1}" dt="2025-06-06T15:21:06.807" v="17274" actId="20577"/>
          <ac:spMkLst>
            <pc:docMk/>
            <pc:sldMk cId="3980169876" sldId="699"/>
            <ac:spMk id="5" creationId="{1771EB4F-7B2F-C003-E4A2-8401CB365B1B}"/>
          </ac:spMkLst>
        </pc:spChg>
      </pc:sldChg>
      <pc:sldChg chg="modSp mod">
        <pc:chgData name="Kristen Marakoff" userId="c27e6bd6-1121-45b9-8fd0-142f0feb37a8" providerId="ADAL" clId="{DAADBBAA-EE15-4BDC-8D62-AF57F8A097E1}" dt="2025-06-11T12:01:00.887" v="22291" actId="20577"/>
        <pc:sldMkLst>
          <pc:docMk/>
          <pc:sldMk cId="190173907" sldId="703"/>
        </pc:sldMkLst>
        <pc:spChg chg="mod">
          <ac:chgData name="Kristen Marakoff" userId="c27e6bd6-1121-45b9-8fd0-142f0feb37a8" providerId="ADAL" clId="{DAADBBAA-EE15-4BDC-8D62-AF57F8A097E1}" dt="2025-06-11T12:01:00.887" v="22291" actId="20577"/>
          <ac:spMkLst>
            <pc:docMk/>
            <pc:sldMk cId="190173907" sldId="703"/>
            <ac:spMk id="3" creationId="{D40AE6A9-CAAE-BCB2-5500-C420A029DEA3}"/>
          </ac:spMkLst>
        </pc:spChg>
      </pc:sldChg>
      <pc:sldChg chg="modSp mod">
        <pc:chgData name="Kristen Marakoff" userId="c27e6bd6-1121-45b9-8fd0-142f0feb37a8" providerId="ADAL" clId="{DAADBBAA-EE15-4BDC-8D62-AF57F8A097E1}" dt="2025-06-10T13:19:25.820" v="21890" actId="20577"/>
        <pc:sldMkLst>
          <pc:docMk/>
          <pc:sldMk cId="3074504831" sldId="704"/>
        </pc:sldMkLst>
        <pc:spChg chg="mod">
          <ac:chgData name="Kristen Marakoff" userId="c27e6bd6-1121-45b9-8fd0-142f0feb37a8" providerId="ADAL" clId="{DAADBBAA-EE15-4BDC-8D62-AF57F8A097E1}" dt="2025-06-10T13:19:25.820" v="21890" actId="20577"/>
          <ac:spMkLst>
            <pc:docMk/>
            <pc:sldMk cId="3074504831" sldId="704"/>
            <ac:spMk id="3" creationId="{971839C0-5DFD-506C-3E30-F3F3C1FA500E}"/>
          </ac:spMkLst>
        </pc:spChg>
      </pc:sldChg>
      <pc:sldChg chg="addSp delSp modSp new mod">
        <pc:chgData name="Kristen Marakoff" userId="c27e6bd6-1121-45b9-8fd0-142f0feb37a8" providerId="ADAL" clId="{DAADBBAA-EE15-4BDC-8D62-AF57F8A097E1}" dt="2025-05-30T15:46:33.253" v="724" actId="14100"/>
        <pc:sldMkLst>
          <pc:docMk/>
          <pc:sldMk cId="4121490056" sldId="706"/>
        </pc:sldMkLst>
        <pc:spChg chg="mod">
          <ac:chgData name="Kristen Marakoff" userId="c27e6bd6-1121-45b9-8fd0-142f0feb37a8" providerId="ADAL" clId="{DAADBBAA-EE15-4BDC-8D62-AF57F8A097E1}" dt="2025-05-30T15:29:08.886" v="82" actId="20577"/>
          <ac:spMkLst>
            <pc:docMk/>
            <pc:sldMk cId="4121490056" sldId="706"/>
            <ac:spMk id="2" creationId="{E2B47318-3D43-EB59-20CF-2B0B1F90F219}"/>
          </ac:spMkLst>
        </pc:spChg>
        <pc:spChg chg="add mod">
          <ac:chgData name="Kristen Marakoff" userId="c27e6bd6-1121-45b9-8fd0-142f0feb37a8" providerId="ADAL" clId="{DAADBBAA-EE15-4BDC-8D62-AF57F8A097E1}" dt="2025-05-30T15:46:33.253" v="724" actId="14100"/>
          <ac:spMkLst>
            <pc:docMk/>
            <pc:sldMk cId="4121490056" sldId="706"/>
            <ac:spMk id="15" creationId="{0E03B0AC-5E26-F479-D511-008DCECD3DF7}"/>
          </ac:spMkLst>
        </pc:spChg>
        <pc:graphicFrameChg chg="add mod modGraphic">
          <ac:chgData name="Kristen Marakoff" userId="c27e6bd6-1121-45b9-8fd0-142f0feb37a8" providerId="ADAL" clId="{DAADBBAA-EE15-4BDC-8D62-AF57F8A097E1}" dt="2025-05-30T15:39:37.907" v="574" actId="121"/>
          <ac:graphicFrameMkLst>
            <pc:docMk/>
            <pc:sldMk cId="4121490056" sldId="706"/>
            <ac:graphicFrameMk id="11" creationId="{2F7B57A8-7C5C-5056-0975-9A9C4F063C75}"/>
          </ac:graphicFrameMkLst>
        </pc:graphicFrameChg>
        <pc:picChg chg="add mod">
          <ac:chgData name="Kristen Marakoff" userId="c27e6bd6-1121-45b9-8fd0-142f0feb37a8" providerId="ADAL" clId="{DAADBBAA-EE15-4BDC-8D62-AF57F8A097E1}" dt="2025-05-30T15:37:56.537" v="539" actId="1076"/>
          <ac:picMkLst>
            <pc:docMk/>
            <pc:sldMk cId="4121490056" sldId="706"/>
            <ac:picMk id="5" creationId="{120C748C-B1D3-9E4A-A40B-2DFC797AB164}"/>
          </ac:picMkLst>
        </pc:picChg>
        <pc:picChg chg="add mod">
          <ac:chgData name="Kristen Marakoff" userId="c27e6bd6-1121-45b9-8fd0-142f0feb37a8" providerId="ADAL" clId="{DAADBBAA-EE15-4BDC-8D62-AF57F8A097E1}" dt="2025-05-30T15:38:10.491" v="541" actId="1076"/>
          <ac:picMkLst>
            <pc:docMk/>
            <pc:sldMk cId="4121490056" sldId="706"/>
            <ac:picMk id="9" creationId="{496BF6B8-5CDE-3C35-D2CF-057B122C8059}"/>
          </ac:picMkLst>
        </pc:picChg>
        <pc:picChg chg="add mod">
          <ac:chgData name="Kristen Marakoff" userId="c27e6bd6-1121-45b9-8fd0-142f0feb37a8" providerId="ADAL" clId="{DAADBBAA-EE15-4BDC-8D62-AF57F8A097E1}" dt="2025-05-30T15:38:06.327" v="540" actId="1076"/>
          <ac:picMkLst>
            <pc:docMk/>
            <pc:sldMk cId="4121490056" sldId="706"/>
            <ac:picMk id="10" creationId="{6D72B30B-8DF3-7AE7-3DA3-C7A77B694927}"/>
          </ac:picMkLst>
        </pc:picChg>
      </pc:sldChg>
      <pc:sldChg chg="addSp delSp modSp new mod">
        <pc:chgData name="Kristen Marakoff" userId="c27e6bd6-1121-45b9-8fd0-142f0feb37a8" providerId="ADAL" clId="{DAADBBAA-EE15-4BDC-8D62-AF57F8A097E1}" dt="2025-06-10T13:01:13.541" v="21864" actId="20577"/>
        <pc:sldMkLst>
          <pc:docMk/>
          <pc:sldMk cId="1811150067" sldId="707"/>
        </pc:sldMkLst>
        <pc:spChg chg="mod">
          <ac:chgData name="Kristen Marakoff" userId="c27e6bd6-1121-45b9-8fd0-142f0feb37a8" providerId="ADAL" clId="{DAADBBAA-EE15-4BDC-8D62-AF57F8A097E1}" dt="2025-06-04T18:24:02.494" v="3617" actId="20577"/>
          <ac:spMkLst>
            <pc:docMk/>
            <pc:sldMk cId="1811150067" sldId="707"/>
            <ac:spMk id="2" creationId="{CD6866CB-E5A5-E26D-1BED-EEE8F9F42F70}"/>
          </ac:spMkLst>
        </pc:spChg>
        <pc:spChg chg="add mod">
          <ac:chgData name="Kristen Marakoff" userId="c27e6bd6-1121-45b9-8fd0-142f0feb37a8" providerId="ADAL" clId="{DAADBBAA-EE15-4BDC-8D62-AF57F8A097E1}" dt="2025-06-04T19:24:24.730" v="5801" actId="20577"/>
          <ac:spMkLst>
            <pc:docMk/>
            <pc:sldMk cId="1811150067" sldId="707"/>
            <ac:spMk id="5" creationId="{624AF72C-CD77-BE30-E6F8-57639F618C96}"/>
          </ac:spMkLst>
        </pc:spChg>
        <pc:graphicFrameChg chg="add mod ord modGraphic">
          <ac:chgData name="Kristen Marakoff" userId="c27e6bd6-1121-45b9-8fd0-142f0feb37a8" providerId="ADAL" clId="{DAADBBAA-EE15-4BDC-8D62-AF57F8A097E1}" dt="2025-06-10T13:01:13.541" v="21864" actId="20577"/>
          <ac:graphicFrameMkLst>
            <pc:docMk/>
            <pc:sldMk cId="1811150067" sldId="707"/>
            <ac:graphicFrameMk id="6" creationId="{00B11415-CA19-2AE0-63EB-662AFD2F8269}"/>
          </ac:graphicFrameMkLst>
        </pc:graphicFrameChg>
        <pc:graphicFrameChg chg="add mod modGraphic">
          <ac:chgData name="Kristen Marakoff" userId="c27e6bd6-1121-45b9-8fd0-142f0feb37a8" providerId="ADAL" clId="{DAADBBAA-EE15-4BDC-8D62-AF57F8A097E1}" dt="2025-06-04T19:18:56.649" v="5578" actId="1076"/>
          <ac:graphicFrameMkLst>
            <pc:docMk/>
            <pc:sldMk cId="1811150067" sldId="707"/>
            <ac:graphicFrameMk id="13" creationId="{DD130D6A-2C82-CC83-91F5-E07D24337B15}"/>
          </ac:graphicFrameMkLst>
        </pc:graphicFrameChg>
      </pc:sldChg>
      <pc:sldChg chg="addSp modSp add mod ord">
        <pc:chgData name="Kristen Marakoff" userId="c27e6bd6-1121-45b9-8fd0-142f0feb37a8" providerId="ADAL" clId="{DAADBBAA-EE15-4BDC-8D62-AF57F8A097E1}" dt="2025-06-05T19:31:02.257" v="12191" actId="1076"/>
        <pc:sldMkLst>
          <pc:docMk/>
          <pc:sldMk cId="897931032" sldId="708"/>
        </pc:sldMkLst>
        <pc:spChg chg="mod">
          <ac:chgData name="Kristen Marakoff" userId="c27e6bd6-1121-45b9-8fd0-142f0feb37a8" providerId="ADAL" clId="{DAADBBAA-EE15-4BDC-8D62-AF57F8A097E1}" dt="2025-06-05T12:30:06.789" v="7998" actId="20577"/>
          <ac:spMkLst>
            <pc:docMk/>
            <pc:sldMk cId="897931032" sldId="708"/>
            <ac:spMk id="2" creationId="{F715104E-F0E7-7E5A-1BC1-A5EA87E26C00}"/>
          </ac:spMkLst>
        </pc:spChg>
        <pc:spChg chg="add mod">
          <ac:chgData name="Kristen Marakoff" userId="c27e6bd6-1121-45b9-8fd0-142f0feb37a8" providerId="ADAL" clId="{DAADBBAA-EE15-4BDC-8D62-AF57F8A097E1}" dt="2025-06-05T18:25:52.860" v="9289" actId="20577"/>
          <ac:spMkLst>
            <pc:docMk/>
            <pc:sldMk cId="897931032" sldId="708"/>
            <ac:spMk id="3" creationId="{C234E3D3-8403-8EEE-ACD4-0E0CB98394EC}"/>
          </ac:spMkLst>
        </pc:spChg>
        <pc:spChg chg="mod">
          <ac:chgData name="Kristen Marakoff" userId="c27e6bd6-1121-45b9-8fd0-142f0feb37a8" providerId="ADAL" clId="{DAADBBAA-EE15-4BDC-8D62-AF57F8A097E1}" dt="2025-06-05T18:28:25.263" v="9636" actId="20577"/>
          <ac:spMkLst>
            <pc:docMk/>
            <pc:sldMk cId="897931032" sldId="708"/>
            <ac:spMk id="5" creationId="{5A642DFB-1307-E8E2-9FE0-6FDF0F959B38}"/>
          </ac:spMkLst>
        </pc:spChg>
        <pc:graphicFrameChg chg="modGraphic">
          <ac:chgData name="Kristen Marakoff" userId="c27e6bd6-1121-45b9-8fd0-142f0feb37a8" providerId="ADAL" clId="{DAADBBAA-EE15-4BDC-8D62-AF57F8A097E1}" dt="2025-06-05T19:30:55.210" v="12190" actId="2165"/>
          <ac:graphicFrameMkLst>
            <pc:docMk/>
            <pc:sldMk cId="897931032" sldId="708"/>
            <ac:graphicFrameMk id="6" creationId="{931C9831-4FC4-B8FA-79E4-774A64C1E383}"/>
          </ac:graphicFrameMkLst>
        </pc:graphicFrameChg>
        <pc:graphicFrameChg chg="mod modGraphic">
          <ac:chgData name="Kristen Marakoff" userId="c27e6bd6-1121-45b9-8fd0-142f0feb37a8" providerId="ADAL" clId="{DAADBBAA-EE15-4BDC-8D62-AF57F8A097E1}" dt="2025-06-05T19:31:02.257" v="12191" actId="1076"/>
          <ac:graphicFrameMkLst>
            <pc:docMk/>
            <pc:sldMk cId="897931032" sldId="708"/>
            <ac:graphicFrameMk id="13" creationId="{4337BE53-C4C8-1631-60BE-3B8F78C15FF2}"/>
          </ac:graphicFrameMkLst>
        </pc:graphicFrameChg>
      </pc:sldChg>
      <pc:sldChg chg="addSp delSp modSp add mod ord">
        <pc:chgData name="Kristen Marakoff" userId="c27e6bd6-1121-45b9-8fd0-142f0feb37a8" providerId="ADAL" clId="{DAADBBAA-EE15-4BDC-8D62-AF57F8A097E1}" dt="2025-06-06T15:19:26.361" v="17207" actId="2165"/>
        <pc:sldMkLst>
          <pc:docMk/>
          <pc:sldMk cId="1436990867" sldId="709"/>
        </pc:sldMkLst>
        <pc:spChg chg="mod">
          <ac:chgData name="Kristen Marakoff" userId="c27e6bd6-1121-45b9-8fd0-142f0feb37a8" providerId="ADAL" clId="{DAADBBAA-EE15-4BDC-8D62-AF57F8A097E1}" dt="2025-06-05T19:29:32.827" v="12141" actId="20577"/>
          <ac:spMkLst>
            <pc:docMk/>
            <pc:sldMk cId="1436990867" sldId="709"/>
            <ac:spMk id="2" creationId="{C0FFCC27-5D9F-C7A2-BE56-8571CE156AE0}"/>
          </ac:spMkLst>
        </pc:spChg>
        <pc:spChg chg="mod">
          <ac:chgData name="Kristen Marakoff" userId="c27e6bd6-1121-45b9-8fd0-142f0feb37a8" providerId="ADAL" clId="{DAADBBAA-EE15-4BDC-8D62-AF57F8A097E1}" dt="2025-06-06T15:12:10.108" v="16226" actId="20577"/>
          <ac:spMkLst>
            <pc:docMk/>
            <pc:sldMk cId="1436990867" sldId="709"/>
            <ac:spMk id="5" creationId="{21881F6D-2A45-E300-B652-D01AEA021D94}"/>
          </ac:spMkLst>
        </pc:spChg>
        <pc:graphicFrameChg chg="mod modGraphic">
          <ac:chgData name="Kristen Marakoff" userId="c27e6bd6-1121-45b9-8fd0-142f0feb37a8" providerId="ADAL" clId="{DAADBBAA-EE15-4BDC-8D62-AF57F8A097E1}" dt="2025-06-06T15:14:10.720" v="16236" actId="20577"/>
          <ac:graphicFrameMkLst>
            <pc:docMk/>
            <pc:sldMk cId="1436990867" sldId="709"/>
            <ac:graphicFrameMk id="6" creationId="{CF1C9A83-927D-E8A8-A6BE-C4048C650C36}"/>
          </ac:graphicFrameMkLst>
        </pc:graphicFrameChg>
        <pc:graphicFrameChg chg="add del modGraphic">
          <ac:chgData name="Kristen Marakoff" userId="c27e6bd6-1121-45b9-8fd0-142f0feb37a8" providerId="ADAL" clId="{DAADBBAA-EE15-4BDC-8D62-AF57F8A097E1}" dt="2025-06-06T15:19:26.361" v="17207" actId="2165"/>
          <ac:graphicFrameMkLst>
            <pc:docMk/>
            <pc:sldMk cId="1436990867" sldId="709"/>
            <ac:graphicFrameMk id="13" creationId="{43E3C6E1-4AD4-D0A3-C054-FD2C9FA9BB50}"/>
          </ac:graphicFrameMkLst>
        </pc:graphicFrameChg>
      </pc:sldChg>
      <pc:sldChg chg="new del">
        <pc:chgData name="Kristen Marakoff" userId="c27e6bd6-1121-45b9-8fd0-142f0feb37a8" providerId="ADAL" clId="{DAADBBAA-EE15-4BDC-8D62-AF57F8A097E1}" dt="2025-06-05T19:27:23.685" v="12107" actId="680"/>
        <pc:sldMkLst>
          <pc:docMk/>
          <pc:sldMk cId="1586393473" sldId="709"/>
        </pc:sldMkLst>
      </pc:sldChg>
      <pc:sldChg chg="new del">
        <pc:chgData name="Kristen Marakoff" userId="c27e6bd6-1121-45b9-8fd0-142f0feb37a8" providerId="ADAL" clId="{DAADBBAA-EE15-4BDC-8D62-AF57F8A097E1}" dt="2025-06-04T19:40:38.613" v="6396" actId="680"/>
        <pc:sldMkLst>
          <pc:docMk/>
          <pc:sldMk cId="2952979447" sldId="709"/>
        </pc:sldMkLst>
      </pc:sldChg>
      <pc:sldChg chg="new del">
        <pc:chgData name="Kristen Marakoff" userId="c27e6bd6-1121-45b9-8fd0-142f0feb37a8" providerId="ADAL" clId="{DAADBBAA-EE15-4BDC-8D62-AF57F8A097E1}" dt="2025-06-04T19:40:46.858" v="6399" actId="680"/>
        <pc:sldMkLst>
          <pc:docMk/>
          <pc:sldMk cId="4225984400" sldId="709"/>
        </pc:sldMkLst>
      </pc:sldChg>
      <pc:sldChg chg="addSp delSp modSp new mod">
        <pc:chgData name="Kristen Marakoff" userId="c27e6bd6-1121-45b9-8fd0-142f0feb37a8" providerId="ADAL" clId="{DAADBBAA-EE15-4BDC-8D62-AF57F8A097E1}" dt="2025-06-06T13:10:50.105" v="14579" actId="14100"/>
        <pc:sldMkLst>
          <pc:docMk/>
          <pc:sldMk cId="1514894476" sldId="710"/>
        </pc:sldMkLst>
        <pc:spChg chg="mod">
          <ac:chgData name="Kristen Marakoff" userId="c27e6bd6-1121-45b9-8fd0-142f0feb37a8" providerId="ADAL" clId="{DAADBBAA-EE15-4BDC-8D62-AF57F8A097E1}" dt="2025-06-06T12:53:59.696" v="13794" actId="20577"/>
          <ac:spMkLst>
            <pc:docMk/>
            <pc:sldMk cId="1514894476" sldId="710"/>
            <ac:spMk id="2" creationId="{E1BA3D1F-2341-4495-9AA2-1EDADE3C8DFF}"/>
          </ac:spMkLst>
        </pc:spChg>
        <pc:spChg chg="mod">
          <ac:chgData name="Kristen Marakoff" userId="c27e6bd6-1121-45b9-8fd0-142f0feb37a8" providerId="ADAL" clId="{DAADBBAA-EE15-4BDC-8D62-AF57F8A097E1}" dt="2025-06-06T13:09:54.307" v="14570" actId="14100"/>
          <ac:spMkLst>
            <pc:docMk/>
            <pc:sldMk cId="1514894476" sldId="710"/>
            <ac:spMk id="3" creationId="{463E419A-47A6-9E7D-DCB0-FEED41C66350}"/>
          </ac:spMkLst>
        </pc:spChg>
        <pc:spChg chg="add mod">
          <ac:chgData name="Kristen Marakoff" userId="c27e6bd6-1121-45b9-8fd0-142f0feb37a8" providerId="ADAL" clId="{DAADBBAA-EE15-4BDC-8D62-AF57F8A097E1}" dt="2025-06-06T12:53:54.794" v="13780" actId="20577"/>
          <ac:spMkLst>
            <pc:docMk/>
            <pc:sldMk cId="1514894476" sldId="710"/>
            <ac:spMk id="5" creationId="{57F4C345-9525-5735-0A53-C8FA6465AE8A}"/>
          </ac:spMkLst>
        </pc:spChg>
        <pc:spChg chg="add mod">
          <ac:chgData name="Kristen Marakoff" userId="c27e6bd6-1121-45b9-8fd0-142f0feb37a8" providerId="ADAL" clId="{DAADBBAA-EE15-4BDC-8D62-AF57F8A097E1}" dt="2025-06-06T13:10:50.105" v="14579" actId="14100"/>
          <ac:spMkLst>
            <pc:docMk/>
            <pc:sldMk cId="1514894476" sldId="710"/>
            <ac:spMk id="13" creationId="{9FD469CD-BEAB-2311-0F3E-67843BE410F2}"/>
          </ac:spMkLst>
        </pc:spChg>
        <pc:picChg chg="add mod">
          <ac:chgData name="Kristen Marakoff" userId="c27e6bd6-1121-45b9-8fd0-142f0feb37a8" providerId="ADAL" clId="{DAADBBAA-EE15-4BDC-8D62-AF57F8A097E1}" dt="2025-06-06T13:09:33.141" v="14566" actId="1076"/>
          <ac:picMkLst>
            <pc:docMk/>
            <pc:sldMk cId="1514894476" sldId="710"/>
            <ac:picMk id="7" creationId="{87AC3CBD-44D9-9270-B308-3464EEDE5211}"/>
          </ac:picMkLst>
        </pc:picChg>
      </pc:sldChg>
      <pc:sldChg chg="addSp modSp new del mod">
        <pc:chgData name="Kristen Marakoff" userId="c27e6bd6-1121-45b9-8fd0-142f0feb37a8" providerId="ADAL" clId="{DAADBBAA-EE15-4BDC-8D62-AF57F8A097E1}" dt="2025-06-05T19:30:48.451" v="12189" actId="47"/>
        <pc:sldMkLst>
          <pc:docMk/>
          <pc:sldMk cId="3797723424" sldId="710"/>
        </pc:sldMkLst>
      </pc:sldChg>
      <pc:sldChg chg="modSp add mod">
        <pc:chgData name="Kristen Marakoff" userId="c27e6bd6-1121-45b9-8fd0-142f0feb37a8" providerId="ADAL" clId="{DAADBBAA-EE15-4BDC-8D62-AF57F8A097E1}" dt="2025-06-06T15:20:58.571" v="17261" actId="12"/>
        <pc:sldMkLst>
          <pc:docMk/>
          <pc:sldMk cId="1321552826" sldId="711"/>
        </pc:sldMkLst>
        <pc:spChg chg="mod">
          <ac:chgData name="Kristen Marakoff" userId="c27e6bd6-1121-45b9-8fd0-142f0feb37a8" providerId="ADAL" clId="{DAADBBAA-EE15-4BDC-8D62-AF57F8A097E1}" dt="2025-06-06T15:20:58.571" v="17261" actId="12"/>
          <ac:spMkLst>
            <pc:docMk/>
            <pc:sldMk cId="1321552826" sldId="711"/>
            <ac:spMk id="5" creationId="{4153786F-652D-6640-23F0-C60B279076FD}"/>
          </ac:spMkLst>
        </pc:spChg>
      </pc:sldChg>
      <pc:sldMasterChg chg="modSp mod modSldLayout">
        <pc:chgData name="Kristen Marakoff" userId="c27e6bd6-1121-45b9-8fd0-142f0feb37a8" providerId="ADAL" clId="{DAADBBAA-EE15-4BDC-8D62-AF57F8A097E1}" dt="2025-05-30T15:24:56.446" v="20" actId="20577"/>
        <pc:sldMasterMkLst>
          <pc:docMk/>
          <pc:sldMasterMk cId="3301738039" sldId="2147483660"/>
        </pc:sldMasterMkLst>
        <pc:spChg chg="mod">
          <ac:chgData name="Kristen Marakoff" userId="c27e6bd6-1121-45b9-8fd0-142f0feb37a8" providerId="ADAL" clId="{DAADBBAA-EE15-4BDC-8D62-AF57F8A097E1}" dt="2025-05-30T15:24:56.446" v="20" actId="20577"/>
          <ac:spMkLst>
            <pc:docMk/>
            <pc:sldMasterMk cId="3301738039" sldId="2147483660"/>
            <ac:spMk id="8" creationId="{05A3477D-738A-407A-AE4D-C2E8E4456824}"/>
          </ac:spMkLst>
        </pc:spChg>
        <pc:sldLayoutChg chg="modSp mod">
          <pc:chgData name="Kristen Marakoff" userId="c27e6bd6-1121-45b9-8fd0-142f0feb37a8" providerId="ADAL" clId="{DAADBBAA-EE15-4BDC-8D62-AF57F8A097E1}" dt="2025-05-30T15:24:45.357" v="18" actId="20577"/>
          <pc:sldLayoutMkLst>
            <pc:docMk/>
            <pc:sldMasterMk cId="3301738039" sldId="2147483660"/>
            <pc:sldLayoutMk cId="1682645041" sldId="2147483673"/>
          </pc:sldLayoutMkLst>
          <pc:spChg chg="mod">
            <ac:chgData name="Kristen Marakoff" userId="c27e6bd6-1121-45b9-8fd0-142f0feb37a8" providerId="ADAL" clId="{DAADBBAA-EE15-4BDC-8D62-AF57F8A097E1}" dt="2025-05-30T15:24:45.357" v="18" actId="20577"/>
            <ac:spMkLst>
              <pc:docMk/>
              <pc:sldMasterMk cId="3301738039" sldId="2147483660"/>
              <pc:sldLayoutMk cId="1682645041" sldId="2147483673"/>
              <ac:spMk id="8" creationId="{1E59D284-F120-481A-A935-857677E6AE46}"/>
            </ac:spMkLst>
          </pc:spChg>
        </pc:sldLayoutChg>
      </pc:sldMasterChg>
    </pc:docChg>
  </pc:docChgLst>
  <pc:docChgLst>
    <pc:chgData name="John Barrett" userId="01708ccc-f2bc-4b61-ab14-9bfaf3e9cb7e" providerId="ADAL" clId="{E8DECFA4-E5D3-44AA-98D7-499B49C6A5E8}"/>
    <pc:docChg chg="undo custSel addSld delSld modSld">
      <pc:chgData name="John Barrett" userId="01708ccc-f2bc-4b61-ab14-9bfaf3e9cb7e" providerId="ADAL" clId="{E8DECFA4-E5D3-44AA-98D7-499B49C6A5E8}" dt="2025-05-20T15:50:25.672" v="1021" actId="5793"/>
      <pc:docMkLst>
        <pc:docMk/>
      </pc:docMkLst>
      <pc:sldChg chg="del">
        <pc:chgData name="John Barrett" userId="01708ccc-f2bc-4b61-ab14-9bfaf3e9cb7e" providerId="ADAL" clId="{E8DECFA4-E5D3-44AA-98D7-499B49C6A5E8}" dt="2025-05-20T14:02:44.202" v="618" actId="2696"/>
        <pc:sldMkLst>
          <pc:docMk/>
          <pc:sldMk cId="1369131704" sldId="532"/>
        </pc:sldMkLst>
      </pc:sldChg>
      <pc:sldChg chg="del">
        <pc:chgData name="John Barrett" userId="01708ccc-f2bc-4b61-ab14-9bfaf3e9cb7e" providerId="ADAL" clId="{E8DECFA4-E5D3-44AA-98D7-499B49C6A5E8}" dt="2025-05-20T14:02:44.202" v="618" actId="2696"/>
        <pc:sldMkLst>
          <pc:docMk/>
          <pc:sldMk cId="3928521171" sldId="573"/>
        </pc:sldMkLst>
      </pc:sldChg>
      <pc:sldChg chg="del">
        <pc:chgData name="John Barrett" userId="01708ccc-f2bc-4b61-ab14-9bfaf3e9cb7e" providerId="ADAL" clId="{E8DECFA4-E5D3-44AA-98D7-499B49C6A5E8}" dt="2025-05-20T14:02:44.202" v="618" actId="2696"/>
        <pc:sldMkLst>
          <pc:docMk/>
          <pc:sldMk cId="3074240137" sldId="575"/>
        </pc:sldMkLst>
      </pc:sldChg>
      <pc:sldChg chg="del">
        <pc:chgData name="John Barrett" userId="01708ccc-f2bc-4b61-ab14-9bfaf3e9cb7e" providerId="ADAL" clId="{E8DECFA4-E5D3-44AA-98D7-499B49C6A5E8}" dt="2025-05-20T14:02:44.202" v="618" actId="2696"/>
        <pc:sldMkLst>
          <pc:docMk/>
          <pc:sldMk cId="3599601734" sldId="584"/>
        </pc:sldMkLst>
      </pc:sldChg>
      <pc:sldChg chg="del">
        <pc:chgData name="John Barrett" userId="01708ccc-f2bc-4b61-ab14-9bfaf3e9cb7e" providerId="ADAL" clId="{E8DECFA4-E5D3-44AA-98D7-499B49C6A5E8}" dt="2025-05-20T14:02:44.202" v="618" actId="2696"/>
        <pc:sldMkLst>
          <pc:docMk/>
          <pc:sldMk cId="2500983401" sldId="610"/>
        </pc:sldMkLst>
      </pc:sldChg>
      <pc:sldChg chg="del">
        <pc:chgData name="John Barrett" userId="01708ccc-f2bc-4b61-ab14-9bfaf3e9cb7e" providerId="ADAL" clId="{E8DECFA4-E5D3-44AA-98D7-499B49C6A5E8}" dt="2025-05-20T14:02:44.202" v="618" actId="2696"/>
        <pc:sldMkLst>
          <pc:docMk/>
          <pc:sldMk cId="2625166593" sldId="617"/>
        </pc:sldMkLst>
      </pc:sldChg>
      <pc:sldChg chg="del">
        <pc:chgData name="John Barrett" userId="01708ccc-f2bc-4b61-ab14-9bfaf3e9cb7e" providerId="ADAL" clId="{E8DECFA4-E5D3-44AA-98D7-499B49C6A5E8}" dt="2025-05-20T14:02:44.202" v="618" actId="2696"/>
        <pc:sldMkLst>
          <pc:docMk/>
          <pc:sldMk cId="1070108372" sldId="622"/>
        </pc:sldMkLst>
      </pc:sldChg>
      <pc:sldChg chg="modSp mod">
        <pc:chgData name="John Barrett" userId="01708ccc-f2bc-4b61-ab14-9bfaf3e9cb7e" providerId="ADAL" clId="{E8DECFA4-E5D3-44AA-98D7-499B49C6A5E8}" dt="2025-05-20T15:48:08.625" v="895" actId="20577"/>
        <pc:sldMkLst>
          <pc:docMk/>
          <pc:sldMk cId="1422536167" sldId="632"/>
        </pc:sldMkLst>
        <pc:spChg chg="mod">
          <ac:chgData name="John Barrett" userId="01708ccc-f2bc-4b61-ab14-9bfaf3e9cb7e" providerId="ADAL" clId="{E8DECFA4-E5D3-44AA-98D7-499B49C6A5E8}" dt="2025-05-20T15:48:08.625" v="895" actId="20577"/>
          <ac:spMkLst>
            <pc:docMk/>
            <pc:sldMk cId="1422536167" sldId="632"/>
            <ac:spMk id="5" creationId="{51D73D8D-A2F1-46C7-87CB-E29E4ADD923F}"/>
          </ac:spMkLst>
        </pc:spChg>
      </pc:sldChg>
      <pc:sldChg chg="delSp modSp mod">
        <pc:chgData name="John Barrett" userId="01708ccc-f2bc-4b61-ab14-9bfaf3e9cb7e" providerId="ADAL" clId="{E8DECFA4-E5D3-44AA-98D7-499B49C6A5E8}" dt="2025-05-20T15:48:51.895" v="938" actId="21"/>
        <pc:sldMkLst>
          <pc:docMk/>
          <pc:sldMk cId="36268414" sldId="668"/>
        </pc:sldMkLst>
      </pc:sldChg>
      <pc:sldChg chg="del">
        <pc:chgData name="John Barrett" userId="01708ccc-f2bc-4b61-ab14-9bfaf3e9cb7e" providerId="ADAL" clId="{E8DECFA4-E5D3-44AA-98D7-499B49C6A5E8}" dt="2025-05-20T14:02:44.202" v="618" actId="2696"/>
        <pc:sldMkLst>
          <pc:docMk/>
          <pc:sldMk cId="2204790222" sldId="669"/>
        </pc:sldMkLst>
      </pc:sldChg>
      <pc:sldChg chg="modSp mod">
        <pc:chgData name="John Barrett" userId="01708ccc-f2bc-4b61-ab14-9bfaf3e9cb7e" providerId="ADAL" clId="{E8DECFA4-E5D3-44AA-98D7-499B49C6A5E8}" dt="2025-05-20T15:45:45.755" v="834" actId="20577"/>
        <pc:sldMkLst>
          <pc:docMk/>
          <pc:sldMk cId="1912373981" sldId="670"/>
        </pc:sldMkLst>
        <pc:spChg chg="mod">
          <ac:chgData name="John Barrett" userId="01708ccc-f2bc-4b61-ab14-9bfaf3e9cb7e" providerId="ADAL" clId="{E8DECFA4-E5D3-44AA-98D7-499B49C6A5E8}" dt="2025-05-20T15:44:17.593" v="646" actId="20577"/>
          <ac:spMkLst>
            <pc:docMk/>
            <pc:sldMk cId="1912373981" sldId="670"/>
            <ac:spMk id="2" creationId="{B237C470-4F32-8949-90A7-999E698616B9}"/>
          </ac:spMkLst>
        </pc:spChg>
        <pc:spChg chg="mod">
          <ac:chgData name="John Barrett" userId="01708ccc-f2bc-4b61-ab14-9bfaf3e9cb7e" providerId="ADAL" clId="{E8DECFA4-E5D3-44AA-98D7-499B49C6A5E8}" dt="2025-05-20T15:45:45.755" v="834" actId="20577"/>
          <ac:spMkLst>
            <pc:docMk/>
            <pc:sldMk cId="1912373981" sldId="670"/>
            <ac:spMk id="237" creationId="{145DC1AC-843E-2A01-C6ED-DBF9FB314ADE}"/>
          </ac:spMkLst>
        </pc:spChg>
      </pc:sldChg>
      <pc:sldChg chg="modSp mod">
        <pc:chgData name="John Barrett" userId="01708ccc-f2bc-4b61-ab14-9bfaf3e9cb7e" providerId="ADAL" clId="{E8DECFA4-E5D3-44AA-98D7-499B49C6A5E8}" dt="2025-05-20T15:49:35.760" v="995" actId="20577"/>
        <pc:sldMkLst>
          <pc:docMk/>
          <pc:sldMk cId="168342526" sldId="671"/>
        </pc:sldMkLst>
      </pc:sldChg>
      <pc:sldChg chg="addSp delSp modSp mod">
        <pc:chgData name="John Barrett" userId="01708ccc-f2bc-4b61-ab14-9bfaf3e9cb7e" providerId="ADAL" clId="{E8DECFA4-E5D3-44AA-98D7-499B49C6A5E8}" dt="2025-05-20T15:45:53.461" v="836"/>
        <pc:sldMkLst>
          <pc:docMk/>
          <pc:sldMk cId="2723101334" sldId="672"/>
        </pc:sldMkLst>
        <pc:spChg chg="mod">
          <ac:chgData name="John Barrett" userId="01708ccc-f2bc-4b61-ab14-9bfaf3e9cb7e" providerId="ADAL" clId="{E8DECFA4-E5D3-44AA-98D7-499B49C6A5E8}" dt="2025-05-20T15:44:29.441" v="674" actId="20577"/>
          <ac:spMkLst>
            <pc:docMk/>
            <pc:sldMk cId="2723101334" sldId="672"/>
            <ac:spMk id="2" creationId="{7C646517-4BB8-82CD-777C-0CB8DAD2C880}"/>
          </ac:spMkLst>
        </pc:spChg>
        <pc:spChg chg="add mod">
          <ac:chgData name="John Barrett" userId="01708ccc-f2bc-4b61-ab14-9bfaf3e9cb7e" providerId="ADAL" clId="{E8DECFA4-E5D3-44AA-98D7-499B49C6A5E8}" dt="2025-05-20T15:45:53.461" v="836"/>
          <ac:spMkLst>
            <pc:docMk/>
            <pc:sldMk cId="2723101334" sldId="672"/>
            <ac:spMk id="4" creationId="{48B92009-2F76-5D4C-3A50-1848CFB99ECC}"/>
          </ac:spMkLst>
        </pc:spChg>
      </pc:sldChg>
      <pc:sldChg chg="addSp delSp modSp mod">
        <pc:chgData name="John Barrett" userId="01708ccc-f2bc-4b61-ab14-9bfaf3e9cb7e" providerId="ADAL" clId="{E8DECFA4-E5D3-44AA-98D7-499B49C6A5E8}" dt="2025-05-20T15:45:57.258" v="838"/>
        <pc:sldMkLst>
          <pc:docMk/>
          <pc:sldMk cId="1685161129" sldId="673"/>
        </pc:sldMkLst>
        <pc:spChg chg="mod">
          <ac:chgData name="John Barrett" userId="01708ccc-f2bc-4b61-ab14-9bfaf3e9cb7e" providerId="ADAL" clId="{E8DECFA4-E5D3-44AA-98D7-499B49C6A5E8}" dt="2025-05-20T15:44:37.928" v="703" actId="20577"/>
          <ac:spMkLst>
            <pc:docMk/>
            <pc:sldMk cId="1685161129" sldId="673"/>
            <ac:spMk id="2" creationId="{96997EC7-300D-7F54-2D6F-069E85C93E71}"/>
          </ac:spMkLst>
        </pc:spChg>
        <pc:spChg chg="add mod">
          <ac:chgData name="John Barrett" userId="01708ccc-f2bc-4b61-ab14-9bfaf3e9cb7e" providerId="ADAL" clId="{E8DECFA4-E5D3-44AA-98D7-499B49C6A5E8}" dt="2025-05-20T15:45:57.258" v="838"/>
          <ac:spMkLst>
            <pc:docMk/>
            <pc:sldMk cId="1685161129" sldId="673"/>
            <ac:spMk id="4" creationId="{FB6D1EE2-6D97-7284-0982-B3C440659C89}"/>
          </ac:spMkLst>
        </pc:spChg>
      </pc:sldChg>
      <pc:sldChg chg="addSp delSp modSp mod">
        <pc:chgData name="John Barrett" userId="01708ccc-f2bc-4b61-ab14-9bfaf3e9cb7e" providerId="ADAL" clId="{E8DECFA4-E5D3-44AA-98D7-499B49C6A5E8}" dt="2025-05-20T15:46:01.799" v="840"/>
        <pc:sldMkLst>
          <pc:docMk/>
          <pc:sldMk cId="2800834214" sldId="674"/>
        </pc:sldMkLst>
        <pc:spChg chg="mod">
          <ac:chgData name="John Barrett" userId="01708ccc-f2bc-4b61-ab14-9bfaf3e9cb7e" providerId="ADAL" clId="{E8DECFA4-E5D3-44AA-98D7-499B49C6A5E8}" dt="2025-05-20T15:44:45.500" v="732" actId="20577"/>
          <ac:spMkLst>
            <pc:docMk/>
            <pc:sldMk cId="2800834214" sldId="674"/>
            <ac:spMk id="2" creationId="{635E284C-E483-93F3-C6A1-21798BDD2563}"/>
          </ac:spMkLst>
        </pc:spChg>
        <pc:spChg chg="add mod">
          <ac:chgData name="John Barrett" userId="01708ccc-f2bc-4b61-ab14-9bfaf3e9cb7e" providerId="ADAL" clId="{E8DECFA4-E5D3-44AA-98D7-499B49C6A5E8}" dt="2025-05-20T15:46:01.799" v="840"/>
          <ac:spMkLst>
            <pc:docMk/>
            <pc:sldMk cId="2800834214" sldId="674"/>
            <ac:spMk id="4" creationId="{9DC57DC5-6962-147F-92BB-2C0FA32E568B}"/>
          </ac:spMkLst>
        </pc:spChg>
      </pc:sldChg>
      <pc:sldChg chg="addSp delSp modSp mod">
        <pc:chgData name="John Barrett" userId="01708ccc-f2bc-4b61-ab14-9bfaf3e9cb7e" providerId="ADAL" clId="{E8DECFA4-E5D3-44AA-98D7-499B49C6A5E8}" dt="2025-05-20T15:46:05.521" v="842"/>
        <pc:sldMkLst>
          <pc:docMk/>
          <pc:sldMk cId="1017119419" sldId="675"/>
        </pc:sldMkLst>
        <pc:spChg chg="mod">
          <ac:chgData name="John Barrett" userId="01708ccc-f2bc-4b61-ab14-9bfaf3e9cb7e" providerId="ADAL" clId="{E8DECFA4-E5D3-44AA-98D7-499B49C6A5E8}" dt="2025-05-20T15:44:54.152" v="761" actId="20577"/>
          <ac:spMkLst>
            <pc:docMk/>
            <pc:sldMk cId="1017119419" sldId="675"/>
            <ac:spMk id="2" creationId="{89A5F0BD-F47B-FC17-149C-516C33FA7FF9}"/>
          </ac:spMkLst>
        </pc:spChg>
        <pc:spChg chg="add mod">
          <ac:chgData name="John Barrett" userId="01708ccc-f2bc-4b61-ab14-9bfaf3e9cb7e" providerId="ADAL" clId="{E8DECFA4-E5D3-44AA-98D7-499B49C6A5E8}" dt="2025-05-20T15:46:05.521" v="842"/>
          <ac:spMkLst>
            <pc:docMk/>
            <pc:sldMk cId="1017119419" sldId="675"/>
            <ac:spMk id="4" creationId="{AC283CA7-3982-F385-F886-8C1932A6AC8C}"/>
          </ac:spMkLst>
        </pc:spChg>
      </pc:sldChg>
      <pc:sldChg chg="modSp mod">
        <pc:chgData name="John Barrett" userId="01708ccc-f2bc-4b61-ab14-9bfaf3e9cb7e" providerId="ADAL" clId="{E8DECFA4-E5D3-44AA-98D7-499B49C6A5E8}" dt="2025-05-20T15:47:17.786" v="869" actId="6549"/>
        <pc:sldMkLst>
          <pc:docMk/>
          <pc:sldMk cId="3467312397" sldId="677"/>
        </pc:sldMkLst>
        <pc:spChg chg="mod">
          <ac:chgData name="John Barrett" userId="01708ccc-f2bc-4b61-ab14-9bfaf3e9cb7e" providerId="ADAL" clId="{E8DECFA4-E5D3-44AA-98D7-499B49C6A5E8}" dt="2025-05-20T15:47:17.786" v="869" actId="6549"/>
          <ac:spMkLst>
            <pc:docMk/>
            <pc:sldMk cId="3467312397" sldId="677"/>
            <ac:spMk id="2" creationId="{A6F29ADE-7A16-63B4-3FDB-92A3F9A0B00C}"/>
          </ac:spMkLst>
        </pc:spChg>
      </pc:sldChg>
      <pc:sldChg chg="modSp mod">
        <pc:chgData name="John Barrett" userId="01708ccc-f2bc-4b61-ab14-9bfaf3e9cb7e" providerId="ADAL" clId="{E8DECFA4-E5D3-44AA-98D7-499B49C6A5E8}" dt="2025-05-20T15:50:25.672" v="1021" actId="5793"/>
        <pc:sldMkLst>
          <pc:docMk/>
          <pc:sldMk cId="3380286151" sldId="678"/>
        </pc:sldMkLst>
      </pc:sldChg>
      <pc:sldChg chg="del">
        <pc:chgData name="John Barrett" userId="01708ccc-f2bc-4b61-ab14-9bfaf3e9cb7e" providerId="ADAL" clId="{E8DECFA4-E5D3-44AA-98D7-499B49C6A5E8}" dt="2025-05-20T14:02:05.394" v="605" actId="47"/>
        <pc:sldMkLst>
          <pc:docMk/>
          <pc:sldMk cId="850371000" sldId="679"/>
        </pc:sldMkLst>
      </pc:sldChg>
      <pc:sldChg chg="modSp mod">
        <pc:chgData name="John Barrett" userId="01708ccc-f2bc-4b61-ab14-9bfaf3e9cb7e" providerId="ADAL" clId="{E8DECFA4-E5D3-44AA-98D7-499B49C6A5E8}" dt="2025-05-20T15:46:46.196" v="864" actId="20577"/>
        <pc:sldMkLst>
          <pc:docMk/>
          <pc:sldMk cId="682627658" sldId="680"/>
        </pc:sldMkLst>
        <pc:spChg chg="mod">
          <ac:chgData name="John Barrett" userId="01708ccc-f2bc-4b61-ab14-9bfaf3e9cb7e" providerId="ADAL" clId="{E8DECFA4-E5D3-44AA-98D7-499B49C6A5E8}" dt="2025-05-20T15:46:46.196" v="864" actId="20577"/>
          <ac:spMkLst>
            <pc:docMk/>
            <pc:sldMk cId="682627658" sldId="680"/>
            <ac:spMk id="2" creationId="{0C96B4A0-D4C9-25A1-8891-AC92155492D8}"/>
          </ac:spMkLst>
        </pc:spChg>
      </pc:sldChg>
      <pc:sldChg chg="modSp mod">
        <pc:chgData name="John Barrett" userId="01708ccc-f2bc-4b61-ab14-9bfaf3e9cb7e" providerId="ADAL" clId="{E8DECFA4-E5D3-44AA-98D7-499B49C6A5E8}" dt="2025-05-20T15:46:59.795" v="868" actId="20577"/>
        <pc:sldMkLst>
          <pc:docMk/>
          <pc:sldMk cId="292773989" sldId="681"/>
        </pc:sldMkLst>
        <pc:spChg chg="mod">
          <ac:chgData name="John Barrett" userId="01708ccc-f2bc-4b61-ab14-9bfaf3e9cb7e" providerId="ADAL" clId="{E8DECFA4-E5D3-44AA-98D7-499B49C6A5E8}" dt="2025-05-20T15:46:59.795" v="868" actId="20577"/>
          <ac:spMkLst>
            <pc:docMk/>
            <pc:sldMk cId="292773989" sldId="681"/>
            <ac:spMk id="2" creationId="{15CB57C6-35AC-1AAD-FBB9-E22CF439CEEE}"/>
          </ac:spMkLst>
        </pc:spChg>
      </pc:sldChg>
      <pc:sldChg chg="modSp mod">
        <pc:chgData name="John Barrett" userId="01708ccc-f2bc-4b61-ab14-9bfaf3e9cb7e" providerId="ADAL" clId="{E8DECFA4-E5D3-44AA-98D7-499B49C6A5E8}" dt="2025-05-20T15:46:52.762" v="866" actId="20577"/>
        <pc:sldMkLst>
          <pc:docMk/>
          <pc:sldMk cId="2454851930" sldId="682"/>
        </pc:sldMkLst>
        <pc:spChg chg="mod">
          <ac:chgData name="John Barrett" userId="01708ccc-f2bc-4b61-ab14-9bfaf3e9cb7e" providerId="ADAL" clId="{E8DECFA4-E5D3-44AA-98D7-499B49C6A5E8}" dt="2025-05-20T15:46:52.762" v="866" actId="20577"/>
          <ac:spMkLst>
            <pc:docMk/>
            <pc:sldMk cId="2454851930" sldId="682"/>
            <ac:spMk id="2" creationId="{BD394B28-EF7D-0664-9511-A778941B051A}"/>
          </ac:spMkLst>
        </pc:spChg>
      </pc:sldChg>
      <pc:sldChg chg="modSp mod">
        <pc:chgData name="John Barrett" userId="01708ccc-f2bc-4b61-ab14-9bfaf3e9cb7e" providerId="ADAL" clId="{E8DECFA4-E5D3-44AA-98D7-499B49C6A5E8}" dt="2025-05-20T15:46:56.704" v="867" actId="20577"/>
        <pc:sldMkLst>
          <pc:docMk/>
          <pc:sldMk cId="1291153800" sldId="683"/>
        </pc:sldMkLst>
        <pc:spChg chg="mod">
          <ac:chgData name="John Barrett" userId="01708ccc-f2bc-4b61-ab14-9bfaf3e9cb7e" providerId="ADAL" clId="{E8DECFA4-E5D3-44AA-98D7-499B49C6A5E8}" dt="2025-05-20T15:46:56.704" v="867" actId="20577"/>
          <ac:spMkLst>
            <pc:docMk/>
            <pc:sldMk cId="1291153800" sldId="683"/>
            <ac:spMk id="2" creationId="{270EF600-ECBF-BB64-03C4-306ABFF0F7A6}"/>
          </ac:spMkLst>
        </pc:spChg>
      </pc:sldChg>
      <pc:sldChg chg="modSp mod">
        <pc:chgData name="John Barrett" userId="01708ccc-f2bc-4b61-ab14-9bfaf3e9cb7e" providerId="ADAL" clId="{E8DECFA4-E5D3-44AA-98D7-499B49C6A5E8}" dt="2025-05-20T15:46:49.118" v="865" actId="20577"/>
        <pc:sldMkLst>
          <pc:docMk/>
          <pc:sldMk cId="4029935324" sldId="684"/>
        </pc:sldMkLst>
        <pc:spChg chg="mod">
          <ac:chgData name="John Barrett" userId="01708ccc-f2bc-4b61-ab14-9bfaf3e9cb7e" providerId="ADAL" clId="{E8DECFA4-E5D3-44AA-98D7-499B49C6A5E8}" dt="2025-05-20T15:46:49.118" v="865" actId="20577"/>
          <ac:spMkLst>
            <pc:docMk/>
            <pc:sldMk cId="4029935324" sldId="684"/>
            <ac:spMk id="2" creationId="{195D974A-72B0-1EA6-AA75-E8B3810C23F5}"/>
          </ac:spMkLst>
        </pc:spChg>
      </pc:sldChg>
      <pc:sldChg chg="addSp modSp mod">
        <pc:chgData name="John Barrett" userId="01708ccc-f2bc-4b61-ab14-9bfaf3e9cb7e" providerId="ADAL" clId="{E8DECFA4-E5D3-44AA-98D7-499B49C6A5E8}" dt="2025-05-20T15:49:02.807" v="953" actId="20577"/>
        <pc:sldMkLst>
          <pc:docMk/>
          <pc:sldMk cId="2939214597" sldId="688"/>
        </pc:sldMkLst>
        <pc:spChg chg="add mod">
          <ac:chgData name="John Barrett" userId="01708ccc-f2bc-4b61-ab14-9bfaf3e9cb7e" providerId="ADAL" clId="{E8DECFA4-E5D3-44AA-98D7-499B49C6A5E8}" dt="2025-05-20T15:49:02.807" v="953" actId="20577"/>
          <ac:spMkLst>
            <pc:docMk/>
            <pc:sldMk cId="2939214597" sldId="688"/>
            <ac:spMk id="237" creationId="{CB88E97F-CE2D-4DFD-93DC-D3A5427E76BC}"/>
          </ac:spMkLst>
        </pc:spChg>
      </pc:sldChg>
      <pc:sldChg chg="addSp delSp modSp mod">
        <pc:chgData name="John Barrett" userId="01708ccc-f2bc-4b61-ab14-9bfaf3e9cb7e" providerId="ADAL" clId="{E8DECFA4-E5D3-44AA-98D7-499B49C6A5E8}" dt="2025-05-20T15:49:15.655" v="955" actId="478"/>
        <pc:sldMkLst>
          <pc:docMk/>
          <pc:sldMk cId="627804085" sldId="689"/>
        </pc:sldMkLst>
      </pc:sldChg>
      <pc:sldChg chg="modSp mod">
        <pc:chgData name="John Barrett" userId="01708ccc-f2bc-4b61-ab14-9bfaf3e9cb7e" providerId="ADAL" clId="{E8DECFA4-E5D3-44AA-98D7-499B49C6A5E8}" dt="2025-05-20T15:47:22.867" v="870" actId="6549"/>
        <pc:sldMkLst>
          <pc:docMk/>
          <pc:sldMk cId="353559841" sldId="692"/>
        </pc:sldMkLst>
        <pc:spChg chg="mod">
          <ac:chgData name="John Barrett" userId="01708ccc-f2bc-4b61-ab14-9bfaf3e9cb7e" providerId="ADAL" clId="{E8DECFA4-E5D3-44AA-98D7-499B49C6A5E8}" dt="2025-05-20T15:47:22.867" v="870" actId="6549"/>
          <ac:spMkLst>
            <pc:docMk/>
            <pc:sldMk cId="353559841" sldId="692"/>
            <ac:spMk id="2" creationId="{0ACB5DAD-9A6D-23A8-54E3-6AA2F71EC709}"/>
          </ac:spMkLst>
        </pc:spChg>
      </pc:sldChg>
      <pc:sldChg chg="modSp mod">
        <pc:chgData name="John Barrett" userId="01708ccc-f2bc-4b61-ab14-9bfaf3e9cb7e" providerId="ADAL" clId="{E8DECFA4-E5D3-44AA-98D7-499B49C6A5E8}" dt="2025-05-20T15:47:25.448" v="871" actId="6549"/>
        <pc:sldMkLst>
          <pc:docMk/>
          <pc:sldMk cId="140605555" sldId="693"/>
        </pc:sldMkLst>
      </pc:sldChg>
      <pc:sldChg chg="modSp mod">
        <pc:chgData name="John Barrett" userId="01708ccc-f2bc-4b61-ab14-9bfaf3e9cb7e" providerId="ADAL" clId="{E8DECFA4-E5D3-44AA-98D7-499B49C6A5E8}" dt="2025-05-20T15:48:14.431" v="907" actId="20577"/>
        <pc:sldMkLst>
          <pc:docMk/>
          <pc:sldMk cId="1732585854" sldId="695"/>
        </pc:sldMkLst>
        <pc:spChg chg="mod">
          <ac:chgData name="John Barrett" userId="01708ccc-f2bc-4b61-ab14-9bfaf3e9cb7e" providerId="ADAL" clId="{E8DECFA4-E5D3-44AA-98D7-499B49C6A5E8}" dt="2025-05-20T15:48:14.431" v="907" actId="20577"/>
          <ac:spMkLst>
            <pc:docMk/>
            <pc:sldMk cId="1732585854" sldId="695"/>
            <ac:spMk id="5" creationId="{188B1F73-10E9-CCDA-64EA-B41F2334E6EB}"/>
          </ac:spMkLst>
        </pc:spChg>
      </pc:sldChg>
      <pc:sldChg chg="modSp mod">
        <pc:chgData name="John Barrett" userId="01708ccc-f2bc-4b61-ab14-9bfaf3e9cb7e" providerId="ADAL" clId="{E8DECFA4-E5D3-44AA-98D7-499B49C6A5E8}" dt="2025-05-20T15:46:29.170" v="862" actId="20577"/>
        <pc:sldMkLst>
          <pc:docMk/>
          <pc:sldMk cId="1147348074" sldId="696"/>
        </pc:sldMkLst>
        <pc:spChg chg="mod">
          <ac:chgData name="John Barrett" userId="01708ccc-f2bc-4b61-ab14-9bfaf3e9cb7e" providerId="ADAL" clId="{E8DECFA4-E5D3-44AA-98D7-499B49C6A5E8}" dt="2025-05-20T15:46:29.170" v="862" actId="20577"/>
          <ac:spMkLst>
            <pc:docMk/>
            <pc:sldMk cId="1147348074" sldId="696"/>
            <ac:spMk id="5" creationId="{49FCDA57-6E72-9EF6-9EFC-F711375CE8CC}"/>
          </ac:spMkLst>
        </pc:spChg>
      </pc:sldChg>
      <pc:sldChg chg="modSp mod">
        <pc:chgData name="John Barrett" userId="01708ccc-f2bc-4b61-ab14-9bfaf3e9cb7e" providerId="ADAL" clId="{E8DECFA4-E5D3-44AA-98D7-499B49C6A5E8}" dt="2025-05-20T15:47:57.689" v="883" actId="20577"/>
        <pc:sldMkLst>
          <pc:docMk/>
          <pc:sldMk cId="3980169876" sldId="699"/>
        </pc:sldMkLst>
        <pc:spChg chg="mod">
          <ac:chgData name="John Barrett" userId="01708ccc-f2bc-4b61-ab14-9bfaf3e9cb7e" providerId="ADAL" clId="{E8DECFA4-E5D3-44AA-98D7-499B49C6A5E8}" dt="2025-05-20T15:47:57.689" v="883" actId="20577"/>
          <ac:spMkLst>
            <pc:docMk/>
            <pc:sldMk cId="3980169876" sldId="699"/>
            <ac:spMk id="5" creationId="{1771EB4F-7B2F-C003-E4A2-8401CB365B1B}"/>
          </ac:spMkLst>
        </pc:spChg>
      </pc:sldChg>
      <pc:sldChg chg="del">
        <pc:chgData name="John Barrett" userId="01708ccc-f2bc-4b61-ab14-9bfaf3e9cb7e" providerId="ADAL" clId="{E8DECFA4-E5D3-44AA-98D7-499B49C6A5E8}" dt="2025-05-20T14:02:05.394" v="605" actId="47"/>
        <pc:sldMkLst>
          <pc:docMk/>
          <pc:sldMk cId="3707028938" sldId="700"/>
        </pc:sldMkLst>
      </pc:sldChg>
      <pc:sldChg chg="addSp modSp add mod">
        <pc:chgData name="John Barrett" userId="01708ccc-f2bc-4b61-ab14-9bfaf3e9cb7e" providerId="ADAL" clId="{E8DECFA4-E5D3-44AA-98D7-499B49C6A5E8}" dt="2025-05-20T14:02:10.319" v="609" actId="20577"/>
        <pc:sldMkLst>
          <pc:docMk/>
          <pc:sldMk cId="1825744003" sldId="701"/>
        </pc:sldMkLst>
        <pc:spChg chg="mod">
          <ac:chgData name="John Barrett" userId="01708ccc-f2bc-4b61-ab14-9bfaf3e9cb7e" providerId="ADAL" clId="{E8DECFA4-E5D3-44AA-98D7-499B49C6A5E8}" dt="2025-05-20T14:02:10.319" v="609" actId="20577"/>
          <ac:spMkLst>
            <pc:docMk/>
            <pc:sldMk cId="1825744003" sldId="701"/>
            <ac:spMk id="2" creationId="{DF54C090-10D4-845B-0940-9D2074659DE4}"/>
          </ac:spMkLst>
        </pc:spChg>
        <pc:spChg chg="mod">
          <ac:chgData name="John Barrett" userId="01708ccc-f2bc-4b61-ab14-9bfaf3e9cb7e" providerId="ADAL" clId="{E8DECFA4-E5D3-44AA-98D7-499B49C6A5E8}" dt="2025-05-20T13:40:06.352" v="84" actId="20577"/>
          <ac:spMkLst>
            <pc:docMk/>
            <pc:sldMk cId="1825744003" sldId="701"/>
            <ac:spMk id="3" creationId="{0F787AF3-E17B-399E-735A-11F8B32BAED1}"/>
          </ac:spMkLst>
        </pc:spChg>
        <pc:spChg chg="mod">
          <ac:chgData name="John Barrett" userId="01708ccc-f2bc-4b61-ab14-9bfaf3e9cb7e" providerId="ADAL" clId="{E8DECFA4-E5D3-44AA-98D7-499B49C6A5E8}" dt="2025-05-20T13:37:24.523" v="57" actId="20577"/>
          <ac:spMkLst>
            <pc:docMk/>
            <pc:sldMk cId="1825744003" sldId="701"/>
            <ac:spMk id="237" creationId="{AF5AA846-5EF8-32D5-FC3D-F1EB30ADDE33}"/>
          </ac:spMkLst>
        </pc:spChg>
        <pc:picChg chg="add mod">
          <ac:chgData name="John Barrett" userId="01708ccc-f2bc-4b61-ab14-9bfaf3e9cb7e" providerId="ADAL" clId="{E8DECFA4-E5D3-44AA-98D7-499B49C6A5E8}" dt="2025-05-20T13:53:35.924" v="533" actId="1076"/>
          <ac:picMkLst>
            <pc:docMk/>
            <pc:sldMk cId="1825744003" sldId="701"/>
            <ac:picMk id="4" creationId="{271CDA3D-C388-4594-F43C-1950078B0BF5}"/>
          </ac:picMkLst>
        </pc:picChg>
      </pc:sldChg>
      <pc:sldChg chg="addSp modSp add mod">
        <pc:chgData name="John Barrett" userId="01708ccc-f2bc-4b61-ab14-9bfaf3e9cb7e" providerId="ADAL" clId="{E8DECFA4-E5D3-44AA-98D7-499B49C6A5E8}" dt="2025-05-20T14:02:14.395" v="611" actId="20577"/>
        <pc:sldMkLst>
          <pc:docMk/>
          <pc:sldMk cId="2045708948" sldId="702"/>
        </pc:sldMkLst>
        <pc:spChg chg="mod">
          <ac:chgData name="John Barrett" userId="01708ccc-f2bc-4b61-ab14-9bfaf3e9cb7e" providerId="ADAL" clId="{E8DECFA4-E5D3-44AA-98D7-499B49C6A5E8}" dt="2025-05-20T14:02:14.395" v="611" actId="20577"/>
          <ac:spMkLst>
            <pc:docMk/>
            <pc:sldMk cId="2045708948" sldId="702"/>
            <ac:spMk id="2" creationId="{A6BFBF19-739F-ADB7-3994-AEDD7AB82DF8}"/>
          </ac:spMkLst>
        </pc:spChg>
        <pc:spChg chg="mod">
          <ac:chgData name="John Barrett" userId="01708ccc-f2bc-4b61-ab14-9bfaf3e9cb7e" providerId="ADAL" clId="{E8DECFA4-E5D3-44AA-98D7-499B49C6A5E8}" dt="2025-05-20T13:44:31.012" v="246" actId="114"/>
          <ac:spMkLst>
            <pc:docMk/>
            <pc:sldMk cId="2045708948" sldId="702"/>
            <ac:spMk id="3" creationId="{3CC6529A-6C85-92F4-C18E-4A9A98634658}"/>
          </ac:spMkLst>
        </pc:spChg>
        <pc:spChg chg="mod">
          <ac:chgData name="John Barrett" userId="01708ccc-f2bc-4b61-ab14-9bfaf3e9cb7e" providerId="ADAL" clId="{E8DECFA4-E5D3-44AA-98D7-499B49C6A5E8}" dt="2025-05-20T13:41:13.056" v="136" actId="14100"/>
          <ac:spMkLst>
            <pc:docMk/>
            <pc:sldMk cId="2045708948" sldId="702"/>
            <ac:spMk id="237" creationId="{B5CF09FE-F6B2-9EDD-D38B-2FF1B5BB2DD1}"/>
          </ac:spMkLst>
        </pc:spChg>
        <pc:picChg chg="add mod">
          <ac:chgData name="John Barrett" userId="01708ccc-f2bc-4b61-ab14-9bfaf3e9cb7e" providerId="ADAL" clId="{E8DECFA4-E5D3-44AA-98D7-499B49C6A5E8}" dt="2025-05-20T13:53:41.292" v="534"/>
          <ac:picMkLst>
            <pc:docMk/>
            <pc:sldMk cId="2045708948" sldId="702"/>
            <ac:picMk id="4" creationId="{0809C7CE-C341-BE1F-4663-A69E6400BF05}"/>
          </ac:picMkLst>
        </pc:picChg>
      </pc:sldChg>
      <pc:sldChg chg="addSp delSp modSp add mod">
        <pc:chgData name="John Barrett" userId="01708ccc-f2bc-4b61-ab14-9bfaf3e9cb7e" providerId="ADAL" clId="{E8DECFA4-E5D3-44AA-98D7-499B49C6A5E8}" dt="2025-05-20T14:02:18.286" v="613" actId="20577"/>
        <pc:sldMkLst>
          <pc:docMk/>
          <pc:sldMk cId="190173907" sldId="703"/>
        </pc:sldMkLst>
        <pc:spChg chg="mod">
          <ac:chgData name="John Barrett" userId="01708ccc-f2bc-4b61-ab14-9bfaf3e9cb7e" providerId="ADAL" clId="{E8DECFA4-E5D3-44AA-98D7-499B49C6A5E8}" dt="2025-05-20T14:02:18.286" v="613" actId="20577"/>
          <ac:spMkLst>
            <pc:docMk/>
            <pc:sldMk cId="190173907" sldId="703"/>
            <ac:spMk id="2" creationId="{E8E62D74-DCE1-ACCC-42FC-7227E043747B}"/>
          </ac:spMkLst>
        </pc:spChg>
        <pc:spChg chg="mod">
          <ac:chgData name="John Barrett" userId="01708ccc-f2bc-4b61-ab14-9bfaf3e9cb7e" providerId="ADAL" clId="{E8DECFA4-E5D3-44AA-98D7-499B49C6A5E8}" dt="2025-05-20T13:45:13.806" v="289" actId="14100"/>
          <ac:spMkLst>
            <pc:docMk/>
            <pc:sldMk cId="190173907" sldId="703"/>
            <ac:spMk id="237" creationId="{CDABC3D1-41A3-A396-A6E8-C8F6639EA70D}"/>
          </ac:spMkLst>
        </pc:spChg>
        <pc:picChg chg="add mod">
          <ac:chgData name="John Barrett" userId="01708ccc-f2bc-4b61-ab14-9bfaf3e9cb7e" providerId="ADAL" clId="{E8DECFA4-E5D3-44AA-98D7-499B49C6A5E8}" dt="2025-05-20T14:01:38.101" v="602" actId="732"/>
          <ac:picMkLst>
            <pc:docMk/>
            <pc:sldMk cId="190173907" sldId="703"/>
            <ac:picMk id="1036" creationId="{8C0A0FD3-9305-77F7-2C29-537EC1CAA9A5}"/>
          </ac:picMkLst>
        </pc:picChg>
      </pc:sldChg>
      <pc:sldChg chg="addSp modSp add mod">
        <pc:chgData name="John Barrett" userId="01708ccc-f2bc-4b61-ab14-9bfaf3e9cb7e" providerId="ADAL" clId="{E8DECFA4-E5D3-44AA-98D7-499B49C6A5E8}" dt="2025-05-20T14:02:21.704" v="615" actId="20577"/>
        <pc:sldMkLst>
          <pc:docMk/>
          <pc:sldMk cId="3074504831" sldId="704"/>
        </pc:sldMkLst>
        <pc:spChg chg="mod">
          <ac:chgData name="John Barrett" userId="01708ccc-f2bc-4b61-ab14-9bfaf3e9cb7e" providerId="ADAL" clId="{E8DECFA4-E5D3-44AA-98D7-499B49C6A5E8}" dt="2025-05-20T14:02:21.704" v="615" actId="20577"/>
          <ac:spMkLst>
            <pc:docMk/>
            <pc:sldMk cId="3074504831" sldId="704"/>
            <ac:spMk id="2" creationId="{2A86CFFD-7992-061B-3CDB-AB8FC1FFED41}"/>
          </ac:spMkLst>
        </pc:spChg>
        <pc:spChg chg="mod">
          <ac:chgData name="John Barrett" userId="01708ccc-f2bc-4b61-ab14-9bfaf3e9cb7e" providerId="ADAL" clId="{E8DECFA4-E5D3-44AA-98D7-499B49C6A5E8}" dt="2025-05-20T14:01:51.614" v="604" actId="20577"/>
          <ac:spMkLst>
            <pc:docMk/>
            <pc:sldMk cId="3074504831" sldId="704"/>
            <ac:spMk id="3" creationId="{971839C0-5DFD-506C-3E30-F3F3C1FA500E}"/>
          </ac:spMkLst>
        </pc:spChg>
        <pc:spChg chg="mod">
          <ac:chgData name="John Barrett" userId="01708ccc-f2bc-4b61-ab14-9bfaf3e9cb7e" providerId="ADAL" clId="{E8DECFA4-E5D3-44AA-98D7-499B49C6A5E8}" dt="2025-05-20T13:45:58.524" v="370" actId="20577"/>
          <ac:spMkLst>
            <pc:docMk/>
            <pc:sldMk cId="3074504831" sldId="704"/>
            <ac:spMk id="237" creationId="{B7FC722C-0FEA-8143-1E6D-5C1FB5E8F0CA}"/>
          </ac:spMkLst>
        </pc:spChg>
        <pc:picChg chg="add mod">
          <ac:chgData name="John Barrett" userId="01708ccc-f2bc-4b61-ab14-9bfaf3e9cb7e" providerId="ADAL" clId="{E8DECFA4-E5D3-44AA-98D7-499B49C6A5E8}" dt="2025-05-20T14:01:14.424" v="598" actId="732"/>
          <ac:picMkLst>
            <pc:docMk/>
            <pc:sldMk cId="3074504831" sldId="704"/>
            <ac:picMk id="4" creationId="{41A1FF58-2302-AE8A-BE20-BE009E67F501}"/>
          </ac:picMkLst>
        </pc:picChg>
      </pc:sldChg>
      <pc:sldChg chg="addSp modSp add mod">
        <pc:chgData name="John Barrett" userId="01708ccc-f2bc-4b61-ab14-9bfaf3e9cb7e" providerId="ADAL" clId="{E8DECFA4-E5D3-44AA-98D7-499B49C6A5E8}" dt="2025-05-20T14:02:24.661" v="617" actId="20577"/>
        <pc:sldMkLst>
          <pc:docMk/>
          <pc:sldMk cId="862134942" sldId="705"/>
        </pc:sldMkLst>
        <pc:spChg chg="mod">
          <ac:chgData name="John Barrett" userId="01708ccc-f2bc-4b61-ab14-9bfaf3e9cb7e" providerId="ADAL" clId="{E8DECFA4-E5D3-44AA-98D7-499B49C6A5E8}" dt="2025-05-20T14:02:24.661" v="617" actId="20577"/>
          <ac:spMkLst>
            <pc:docMk/>
            <pc:sldMk cId="862134942" sldId="705"/>
            <ac:spMk id="2" creationId="{F2DC4187-9944-95D9-AE87-71D8074FD23F}"/>
          </ac:spMkLst>
        </pc:spChg>
        <pc:spChg chg="mod">
          <ac:chgData name="John Barrett" userId="01708ccc-f2bc-4b61-ab14-9bfaf3e9cb7e" providerId="ADAL" clId="{E8DECFA4-E5D3-44AA-98D7-499B49C6A5E8}" dt="2025-05-20T13:52:37.160" v="529" actId="20577"/>
          <ac:spMkLst>
            <pc:docMk/>
            <pc:sldMk cId="862134942" sldId="705"/>
            <ac:spMk id="3" creationId="{261516C8-BFF8-BE07-6D27-4D6DF80395C9}"/>
          </ac:spMkLst>
        </pc:spChg>
        <pc:picChg chg="add mod">
          <ac:chgData name="John Barrett" userId="01708ccc-f2bc-4b61-ab14-9bfaf3e9cb7e" providerId="ADAL" clId="{E8DECFA4-E5D3-44AA-98D7-499B49C6A5E8}" dt="2025-05-20T14:01:26.599" v="600" actId="732"/>
          <ac:picMkLst>
            <pc:docMk/>
            <pc:sldMk cId="862134942" sldId="705"/>
            <ac:picMk id="4" creationId="{711C79D9-CB0F-2DBF-53AD-EB07ECCE337C}"/>
          </ac:picMkLst>
        </pc:picChg>
      </pc:sldChg>
    </pc:docChg>
  </pc:docChgLst>
  <pc:docChgLst>
    <pc:chgData name="Kristen Marakoff" userId="c27e6bd6-1121-45b9-8fd0-142f0feb37a8" providerId="ADAL" clId="{C1933CD1-3C7A-4954-AE7C-52F7CB938A07}"/>
    <pc:docChg chg="undo redo custSel addSld delSld modSld sldOrd">
      <pc:chgData name="Kristen Marakoff" userId="c27e6bd6-1121-45b9-8fd0-142f0feb37a8" providerId="ADAL" clId="{C1933CD1-3C7A-4954-AE7C-52F7CB938A07}" dt="2025-04-30T13:48:27.654" v="18326" actId="20577"/>
      <pc:docMkLst>
        <pc:docMk/>
      </pc:docMkLst>
      <pc:sldChg chg="modSp mod">
        <pc:chgData name="Kristen Marakoff" userId="c27e6bd6-1121-45b9-8fd0-142f0feb37a8" providerId="ADAL" clId="{C1933CD1-3C7A-4954-AE7C-52F7CB938A07}" dt="2025-04-17T14:34:08.667" v="10" actId="20577"/>
        <pc:sldMkLst>
          <pc:docMk/>
          <pc:sldMk cId="1106087926" sldId="528"/>
        </pc:sldMkLst>
        <pc:spChg chg="mod">
          <ac:chgData name="Kristen Marakoff" userId="c27e6bd6-1121-45b9-8fd0-142f0feb37a8" providerId="ADAL" clId="{C1933CD1-3C7A-4954-AE7C-52F7CB938A07}" dt="2025-04-17T14:34:08.667" v="10" actId="20577"/>
          <ac:spMkLst>
            <pc:docMk/>
            <pc:sldMk cId="1106087926" sldId="528"/>
            <ac:spMk id="2" creationId="{3756A759-074C-4C75-AB0A-E43D3495D1D7}"/>
          </ac:spMkLst>
        </pc:spChg>
      </pc:sldChg>
      <pc:sldChg chg="modSp mod">
        <pc:chgData name="Kristen Marakoff" userId="c27e6bd6-1121-45b9-8fd0-142f0feb37a8" providerId="ADAL" clId="{C1933CD1-3C7A-4954-AE7C-52F7CB938A07}" dt="2025-04-17T14:36:04.852" v="119" actId="14100"/>
        <pc:sldMkLst>
          <pc:docMk/>
          <pc:sldMk cId="189784531" sldId="537"/>
        </pc:sldMkLst>
        <pc:spChg chg="mod">
          <ac:chgData name="Kristen Marakoff" userId="c27e6bd6-1121-45b9-8fd0-142f0feb37a8" providerId="ADAL" clId="{C1933CD1-3C7A-4954-AE7C-52F7CB938A07}" dt="2025-04-17T14:36:04.852" v="119" actId="14100"/>
          <ac:spMkLst>
            <pc:docMk/>
            <pc:sldMk cId="189784531" sldId="537"/>
            <ac:spMk id="14" creationId="{CB88E97F-CE2D-4DFD-93DC-D3A5427E76BC}"/>
          </ac:spMkLst>
        </pc:spChg>
      </pc:sldChg>
      <pc:sldChg chg="modSp mod">
        <pc:chgData name="Kristen Marakoff" userId="c27e6bd6-1121-45b9-8fd0-142f0feb37a8" providerId="ADAL" clId="{C1933CD1-3C7A-4954-AE7C-52F7CB938A07}" dt="2025-04-30T12:35:26.795" v="12126" actId="20577"/>
        <pc:sldMkLst>
          <pc:docMk/>
          <pc:sldMk cId="1422536167" sldId="632"/>
        </pc:sldMkLst>
        <pc:spChg chg="mod">
          <ac:chgData name="Kristen Marakoff" userId="c27e6bd6-1121-45b9-8fd0-142f0feb37a8" providerId="ADAL" clId="{C1933CD1-3C7A-4954-AE7C-52F7CB938A07}" dt="2025-04-30T12:35:26.795" v="12126" actId="20577"/>
          <ac:spMkLst>
            <pc:docMk/>
            <pc:sldMk cId="1422536167" sldId="632"/>
            <ac:spMk id="5" creationId="{51D73D8D-A2F1-46C7-87CB-E29E4ADD923F}"/>
          </ac:spMkLst>
        </pc:spChg>
      </pc:sldChg>
      <pc:sldChg chg="addSp modSp mod ord">
        <pc:chgData name="Kristen Marakoff" userId="c27e6bd6-1121-45b9-8fd0-142f0feb37a8" providerId="ADAL" clId="{C1933CD1-3C7A-4954-AE7C-52F7CB938A07}" dt="2025-04-24T19:34:17.857" v="9630" actId="20577"/>
        <pc:sldMkLst>
          <pc:docMk/>
          <pc:sldMk cId="288843779" sldId="676"/>
        </pc:sldMkLst>
      </pc:sldChg>
      <pc:sldChg chg="addSp modSp mod">
        <pc:chgData name="Kristen Marakoff" userId="c27e6bd6-1121-45b9-8fd0-142f0feb37a8" providerId="ADAL" clId="{C1933CD1-3C7A-4954-AE7C-52F7CB938A07}" dt="2025-04-28T14:28:00.470" v="11977" actId="20577"/>
        <pc:sldMkLst>
          <pc:docMk/>
          <pc:sldMk cId="3467312397" sldId="677"/>
        </pc:sldMkLst>
        <pc:spChg chg="mod">
          <ac:chgData name="Kristen Marakoff" userId="c27e6bd6-1121-45b9-8fd0-142f0feb37a8" providerId="ADAL" clId="{C1933CD1-3C7A-4954-AE7C-52F7CB938A07}" dt="2025-04-28T14:28:00.470" v="11977" actId="20577"/>
          <ac:spMkLst>
            <pc:docMk/>
            <pc:sldMk cId="3467312397" sldId="677"/>
            <ac:spMk id="3" creationId="{B5B9CC13-9073-44D6-0902-399623AC2CB1}"/>
          </ac:spMkLst>
        </pc:spChg>
        <pc:spChg chg="add mod">
          <ac:chgData name="Kristen Marakoff" userId="c27e6bd6-1121-45b9-8fd0-142f0feb37a8" providerId="ADAL" clId="{C1933CD1-3C7A-4954-AE7C-52F7CB938A07}" dt="2025-04-28T14:19:05.137" v="9937" actId="20577"/>
          <ac:spMkLst>
            <pc:docMk/>
            <pc:sldMk cId="3467312397" sldId="677"/>
            <ac:spMk id="4" creationId="{44BC78B6-DE57-E6FD-581E-FC9A233D64DA}"/>
          </ac:spMkLst>
        </pc:spChg>
        <pc:spChg chg="mod">
          <ac:chgData name="Kristen Marakoff" userId="c27e6bd6-1121-45b9-8fd0-142f0feb37a8" providerId="ADAL" clId="{C1933CD1-3C7A-4954-AE7C-52F7CB938A07}" dt="2025-04-28T12:10:40.418" v="9727" actId="20577"/>
          <ac:spMkLst>
            <pc:docMk/>
            <pc:sldMk cId="3467312397" sldId="677"/>
            <ac:spMk id="237" creationId="{704EFC25-1114-5B8C-E73F-FCE98FDC21DB}"/>
          </ac:spMkLst>
        </pc:spChg>
      </pc:sldChg>
      <pc:sldChg chg="modSp mod">
        <pc:chgData name="Kristen Marakoff" userId="c27e6bd6-1121-45b9-8fd0-142f0feb37a8" providerId="ADAL" clId="{C1933CD1-3C7A-4954-AE7C-52F7CB938A07}" dt="2025-04-16T17:33:14.112" v="4" actId="20577"/>
        <pc:sldMkLst>
          <pc:docMk/>
          <pc:sldMk cId="3380286151" sldId="678"/>
        </pc:sldMkLst>
      </pc:sldChg>
      <pc:sldChg chg="addSp modSp mod">
        <pc:chgData name="Kristen Marakoff" userId="c27e6bd6-1121-45b9-8fd0-142f0feb37a8" providerId="ADAL" clId="{C1933CD1-3C7A-4954-AE7C-52F7CB938A07}" dt="2025-04-30T13:48:23.386" v="18322" actId="20577"/>
        <pc:sldMkLst>
          <pc:docMk/>
          <pc:sldMk cId="850371000" sldId="679"/>
        </pc:sldMkLst>
      </pc:sldChg>
      <pc:sldChg chg="modSp mod">
        <pc:chgData name="Kristen Marakoff" userId="c27e6bd6-1121-45b9-8fd0-142f0feb37a8" providerId="ADAL" clId="{C1933CD1-3C7A-4954-AE7C-52F7CB938A07}" dt="2025-04-30T12:39:53.817" v="12244" actId="14100"/>
        <pc:sldMkLst>
          <pc:docMk/>
          <pc:sldMk cId="682627658" sldId="680"/>
        </pc:sldMkLst>
        <pc:spChg chg="mod">
          <ac:chgData name="Kristen Marakoff" userId="c27e6bd6-1121-45b9-8fd0-142f0feb37a8" providerId="ADAL" clId="{C1933CD1-3C7A-4954-AE7C-52F7CB938A07}" dt="2025-04-30T12:39:29.799" v="12242" actId="313"/>
          <ac:spMkLst>
            <pc:docMk/>
            <pc:sldMk cId="682627658" sldId="680"/>
            <ac:spMk id="3" creationId="{63006134-BA79-348B-832F-D2F35F2A32ED}"/>
          </ac:spMkLst>
        </pc:spChg>
        <pc:picChg chg="mod">
          <ac:chgData name="Kristen Marakoff" userId="c27e6bd6-1121-45b9-8fd0-142f0feb37a8" providerId="ADAL" clId="{C1933CD1-3C7A-4954-AE7C-52F7CB938A07}" dt="2025-04-30T12:39:53.817" v="12244" actId="14100"/>
          <ac:picMkLst>
            <pc:docMk/>
            <pc:sldMk cId="682627658" sldId="680"/>
            <ac:picMk id="5" creationId="{C5A0C512-40AB-E1CB-0C31-E04202DC2434}"/>
          </ac:picMkLst>
        </pc:picChg>
      </pc:sldChg>
      <pc:sldChg chg="modSp">
        <pc:chgData name="Kristen Marakoff" userId="c27e6bd6-1121-45b9-8fd0-142f0feb37a8" providerId="ADAL" clId="{C1933CD1-3C7A-4954-AE7C-52F7CB938A07}" dt="2025-04-30T12:43:01.648" v="12248" actId="14100"/>
        <pc:sldMkLst>
          <pc:docMk/>
          <pc:sldMk cId="2454851930" sldId="682"/>
        </pc:sldMkLst>
        <pc:picChg chg="mod">
          <ac:chgData name="Kristen Marakoff" userId="c27e6bd6-1121-45b9-8fd0-142f0feb37a8" providerId="ADAL" clId="{C1933CD1-3C7A-4954-AE7C-52F7CB938A07}" dt="2025-04-30T12:43:01.648" v="12248" actId="14100"/>
          <ac:picMkLst>
            <pc:docMk/>
            <pc:sldMk cId="2454851930" sldId="682"/>
            <ac:picMk id="1026" creationId="{11B3A267-AE61-0650-7230-90B66090239E}"/>
          </ac:picMkLst>
        </pc:picChg>
      </pc:sldChg>
      <pc:sldChg chg="addSp delSp modSp add mod">
        <pc:chgData name="Kristen Marakoff" userId="c27e6bd6-1121-45b9-8fd0-142f0feb37a8" providerId="ADAL" clId="{C1933CD1-3C7A-4954-AE7C-52F7CB938A07}" dt="2025-04-17T18:23:16.110" v="6556" actId="20577"/>
        <pc:sldMkLst>
          <pc:docMk/>
          <pc:sldMk cId="1287084733" sldId="685"/>
        </pc:sldMkLst>
        <pc:spChg chg="add del mod">
          <ac:chgData name="Kristen Marakoff" userId="c27e6bd6-1121-45b9-8fd0-142f0feb37a8" providerId="ADAL" clId="{C1933CD1-3C7A-4954-AE7C-52F7CB938A07}" dt="2025-04-17T18:23:16.110" v="6556" actId="20577"/>
          <ac:spMkLst>
            <pc:docMk/>
            <pc:sldMk cId="1287084733" sldId="685"/>
            <ac:spMk id="3" creationId="{7A0BF9EE-0D53-0F28-F3A8-B98A260DDD87}"/>
          </ac:spMkLst>
        </pc:spChg>
        <pc:spChg chg="add mod">
          <ac:chgData name="Kristen Marakoff" userId="c27e6bd6-1121-45b9-8fd0-142f0feb37a8" providerId="ADAL" clId="{C1933CD1-3C7A-4954-AE7C-52F7CB938A07}" dt="2025-04-17T15:58:21.179" v="4967" actId="20577"/>
          <ac:spMkLst>
            <pc:docMk/>
            <pc:sldMk cId="1287084733" sldId="685"/>
            <ac:spMk id="5" creationId="{70353D43-3947-58C0-11ED-F79571AE6082}"/>
          </ac:spMkLst>
        </pc:spChg>
        <pc:spChg chg="mod">
          <ac:chgData name="Kristen Marakoff" userId="c27e6bd6-1121-45b9-8fd0-142f0feb37a8" providerId="ADAL" clId="{C1933CD1-3C7A-4954-AE7C-52F7CB938A07}" dt="2025-04-17T18:22:05.189" v="6519" actId="20577"/>
          <ac:spMkLst>
            <pc:docMk/>
            <pc:sldMk cId="1287084733" sldId="685"/>
            <ac:spMk id="237" creationId="{F8CE0335-FE1C-932D-2D53-C969C2457CF8}"/>
          </ac:spMkLst>
        </pc:spChg>
      </pc:sldChg>
      <pc:sldChg chg="add del">
        <pc:chgData name="Kristen Marakoff" userId="c27e6bd6-1121-45b9-8fd0-142f0feb37a8" providerId="ADAL" clId="{C1933CD1-3C7A-4954-AE7C-52F7CB938A07}" dt="2025-04-17T18:55:33.270" v="6831" actId="2696"/>
        <pc:sldMkLst>
          <pc:docMk/>
          <pc:sldMk cId="2307786309" sldId="686"/>
        </pc:sldMkLst>
      </pc:sldChg>
      <pc:sldChg chg="modSp add mod ord">
        <pc:chgData name="Kristen Marakoff" userId="c27e6bd6-1121-45b9-8fd0-142f0feb37a8" providerId="ADAL" clId="{C1933CD1-3C7A-4954-AE7C-52F7CB938A07}" dt="2025-04-17T18:55:04.362" v="6830"/>
        <pc:sldMkLst>
          <pc:docMk/>
          <pc:sldMk cId="1848241687" sldId="687"/>
        </pc:sldMkLst>
        <pc:spChg chg="mod">
          <ac:chgData name="Kristen Marakoff" userId="c27e6bd6-1121-45b9-8fd0-142f0feb37a8" providerId="ADAL" clId="{C1933CD1-3C7A-4954-AE7C-52F7CB938A07}" dt="2025-04-17T18:54:53.327" v="6828" actId="20577"/>
          <ac:spMkLst>
            <pc:docMk/>
            <pc:sldMk cId="1848241687" sldId="687"/>
            <ac:spMk id="3" creationId="{6272167C-2E17-00D7-A7FE-D218D085A558}"/>
          </ac:spMkLst>
        </pc:spChg>
        <pc:spChg chg="mod">
          <ac:chgData name="Kristen Marakoff" userId="c27e6bd6-1121-45b9-8fd0-142f0feb37a8" providerId="ADAL" clId="{C1933CD1-3C7A-4954-AE7C-52F7CB938A07}" dt="2025-04-17T18:23:37.648" v="6577" actId="20577"/>
          <ac:spMkLst>
            <pc:docMk/>
            <pc:sldMk cId="1848241687" sldId="687"/>
            <ac:spMk id="237" creationId="{E0C79F83-11DE-2753-803C-2F4F70FFD2B9}"/>
          </ac:spMkLst>
        </pc:spChg>
      </pc:sldChg>
      <pc:sldChg chg="addSp delSp modSp new mod modClrScheme chgLayout">
        <pc:chgData name="Kristen Marakoff" userId="c27e6bd6-1121-45b9-8fd0-142f0feb37a8" providerId="ADAL" clId="{C1933CD1-3C7A-4954-AE7C-52F7CB938A07}" dt="2025-04-24T18:14:23.201" v="6941" actId="20577"/>
        <pc:sldMkLst>
          <pc:docMk/>
          <pc:sldMk cId="2939214597" sldId="688"/>
        </pc:sldMkLst>
        <pc:spChg chg="mod ord">
          <ac:chgData name="Kristen Marakoff" userId="c27e6bd6-1121-45b9-8fd0-142f0feb37a8" providerId="ADAL" clId="{C1933CD1-3C7A-4954-AE7C-52F7CB938A07}" dt="2025-04-24T18:11:45.510" v="6888" actId="700"/>
          <ac:spMkLst>
            <pc:docMk/>
            <pc:sldMk cId="2939214597" sldId="688"/>
            <ac:spMk id="3" creationId="{9ACFD02F-B6C9-C467-A294-38326B52BD96}"/>
          </ac:spMkLst>
        </pc:spChg>
        <pc:spChg chg="add mod ord">
          <ac:chgData name="Kristen Marakoff" userId="c27e6bd6-1121-45b9-8fd0-142f0feb37a8" providerId="ADAL" clId="{C1933CD1-3C7A-4954-AE7C-52F7CB938A07}" dt="2025-04-24T18:13:51.218" v="6932" actId="20577"/>
          <ac:spMkLst>
            <pc:docMk/>
            <pc:sldMk cId="2939214597" sldId="688"/>
            <ac:spMk id="6" creationId="{56FD1CFB-5278-EFDA-2492-36CA76488200}"/>
          </ac:spMkLst>
        </pc:spChg>
        <pc:spChg chg="add del mod ord">
          <ac:chgData name="Kristen Marakoff" userId="c27e6bd6-1121-45b9-8fd0-142f0feb37a8" providerId="ADAL" clId="{C1933CD1-3C7A-4954-AE7C-52F7CB938A07}" dt="2025-04-24T18:12:45.623" v="6903" actId="5793"/>
          <ac:spMkLst>
            <pc:docMk/>
            <pc:sldMk cId="2939214597" sldId="688"/>
            <ac:spMk id="7" creationId="{AFFB362B-C967-7B2A-4209-556C4EC53900}"/>
          </ac:spMkLst>
        </pc:spChg>
        <pc:spChg chg="add mod">
          <ac:chgData name="Kristen Marakoff" userId="c27e6bd6-1121-45b9-8fd0-142f0feb37a8" providerId="ADAL" clId="{C1933CD1-3C7A-4954-AE7C-52F7CB938A07}" dt="2025-04-24T18:14:23.201" v="6941" actId="20577"/>
          <ac:spMkLst>
            <pc:docMk/>
            <pc:sldMk cId="2939214597" sldId="688"/>
            <ac:spMk id="9" creationId="{E6F01CC0-65D6-B953-1DCA-2CDB53CCEC22}"/>
          </ac:spMkLst>
        </pc:spChg>
      </pc:sldChg>
      <pc:sldChg chg="addSp delSp modSp new mod modClrScheme chgLayout">
        <pc:chgData name="Kristen Marakoff" userId="c27e6bd6-1121-45b9-8fd0-142f0feb37a8" providerId="ADAL" clId="{C1933CD1-3C7A-4954-AE7C-52F7CB938A07}" dt="2025-04-24T18:32:13.385" v="7357" actId="20577"/>
        <pc:sldMkLst>
          <pc:docMk/>
          <pc:sldMk cId="627804085" sldId="689"/>
        </pc:sldMkLst>
        <pc:spChg chg="mod ord">
          <ac:chgData name="Kristen Marakoff" userId="c27e6bd6-1121-45b9-8fd0-142f0feb37a8" providerId="ADAL" clId="{C1933CD1-3C7A-4954-AE7C-52F7CB938A07}" dt="2025-04-24T18:23:39.903" v="6943" actId="700"/>
          <ac:spMkLst>
            <pc:docMk/>
            <pc:sldMk cId="627804085" sldId="689"/>
            <ac:spMk id="3" creationId="{86489FF8-727E-3F13-71FB-6D971874FF94}"/>
          </ac:spMkLst>
        </pc:spChg>
        <pc:spChg chg="add mod ord">
          <ac:chgData name="Kristen Marakoff" userId="c27e6bd6-1121-45b9-8fd0-142f0feb37a8" providerId="ADAL" clId="{C1933CD1-3C7A-4954-AE7C-52F7CB938A07}" dt="2025-04-24T18:23:53.907" v="6973" actId="20577"/>
          <ac:spMkLst>
            <pc:docMk/>
            <pc:sldMk cId="627804085" sldId="689"/>
            <ac:spMk id="6" creationId="{135007F1-523C-0986-C649-6E1606E44D5D}"/>
          </ac:spMkLst>
        </pc:spChg>
        <pc:spChg chg="add mod ord">
          <ac:chgData name="Kristen Marakoff" userId="c27e6bd6-1121-45b9-8fd0-142f0feb37a8" providerId="ADAL" clId="{C1933CD1-3C7A-4954-AE7C-52F7CB938A07}" dt="2025-04-24T18:32:13.385" v="7357" actId="20577"/>
          <ac:spMkLst>
            <pc:docMk/>
            <pc:sldMk cId="627804085" sldId="689"/>
            <ac:spMk id="7" creationId="{9AFA3DFF-1163-B5EE-1D3B-8923897C55FE}"/>
          </ac:spMkLst>
        </pc:spChg>
      </pc:sldChg>
      <pc:sldChg chg="addSp delSp modSp new mod">
        <pc:chgData name="Kristen Marakoff" userId="c27e6bd6-1121-45b9-8fd0-142f0feb37a8" providerId="ADAL" clId="{C1933CD1-3C7A-4954-AE7C-52F7CB938A07}" dt="2025-04-24T19:16:15.600" v="7544" actId="20577"/>
        <pc:sldMkLst>
          <pc:docMk/>
          <pc:sldMk cId="3222233719" sldId="690"/>
        </pc:sldMkLst>
        <pc:spChg chg="mod">
          <ac:chgData name="Kristen Marakoff" userId="c27e6bd6-1121-45b9-8fd0-142f0feb37a8" providerId="ADAL" clId="{C1933CD1-3C7A-4954-AE7C-52F7CB938A07}" dt="2025-04-24T18:32:50.661" v="7386" actId="20577"/>
          <ac:spMkLst>
            <pc:docMk/>
            <pc:sldMk cId="3222233719" sldId="690"/>
            <ac:spMk id="2" creationId="{2CE25888-43AB-B98E-490F-FE0B3858F6AD}"/>
          </ac:spMkLst>
        </pc:spChg>
        <pc:spChg chg="add del mod">
          <ac:chgData name="Kristen Marakoff" userId="c27e6bd6-1121-45b9-8fd0-142f0feb37a8" providerId="ADAL" clId="{C1933CD1-3C7A-4954-AE7C-52F7CB938A07}" dt="2025-04-24T19:16:15.600" v="7544" actId="20577"/>
          <ac:spMkLst>
            <pc:docMk/>
            <pc:sldMk cId="3222233719" sldId="690"/>
            <ac:spMk id="3" creationId="{838B7A00-883C-D1A8-204F-6FEDD1834465}"/>
          </ac:spMkLst>
        </pc:spChg>
      </pc:sldChg>
      <pc:sldChg chg="modSp add mod">
        <pc:chgData name="Kristen Marakoff" userId="c27e6bd6-1121-45b9-8fd0-142f0feb37a8" providerId="ADAL" clId="{C1933CD1-3C7A-4954-AE7C-52F7CB938A07}" dt="2025-04-24T19:17:08.403" v="7573" actId="20577"/>
        <pc:sldMkLst>
          <pc:docMk/>
          <pc:sldMk cId="4071135297" sldId="691"/>
        </pc:sldMkLst>
      </pc:sldChg>
      <pc:sldChg chg="modSp add mod ord">
        <pc:chgData name="Kristen Marakoff" userId="c27e6bd6-1121-45b9-8fd0-142f0feb37a8" providerId="ADAL" clId="{C1933CD1-3C7A-4954-AE7C-52F7CB938A07}" dt="2025-04-28T14:32:23.347" v="11997"/>
        <pc:sldMkLst>
          <pc:docMk/>
          <pc:sldMk cId="353559841" sldId="692"/>
        </pc:sldMkLst>
        <pc:spChg chg="mod">
          <ac:chgData name="Kristen Marakoff" userId="c27e6bd6-1121-45b9-8fd0-142f0feb37a8" providerId="ADAL" clId="{C1933CD1-3C7A-4954-AE7C-52F7CB938A07}" dt="2025-04-28T14:32:15.543" v="11995" actId="20577"/>
          <ac:spMkLst>
            <pc:docMk/>
            <pc:sldMk cId="353559841" sldId="692"/>
            <ac:spMk id="3" creationId="{A73EB4EB-B94D-C933-33E6-11C0A54F3348}"/>
          </ac:spMkLst>
        </pc:spChg>
        <pc:spChg chg="mod">
          <ac:chgData name="Kristen Marakoff" userId="c27e6bd6-1121-45b9-8fd0-142f0feb37a8" providerId="ADAL" clId="{C1933CD1-3C7A-4954-AE7C-52F7CB938A07}" dt="2025-04-28T14:32:01.739" v="11994" actId="20577"/>
          <ac:spMkLst>
            <pc:docMk/>
            <pc:sldMk cId="353559841" sldId="692"/>
            <ac:spMk id="237" creationId="{13FBC1E4-D9D0-6F2D-F742-6F2E0D57C4DD}"/>
          </ac:spMkLst>
        </pc:spChg>
      </pc:sldChg>
      <pc:sldChg chg="modSp add mod">
        <pc:chgData name="Kristen Marakoff" userId="c27e6bd6-1121-45b9-8fd0-142f0feb37a8" providerId="ADAL" clId="{C1933CD1-3C7A-4954-AE7C-52F7CB938A07}" dt="2025-04-28T13:34:21.016" v="9921" actId="20577"/>
        <pc:sldMkLst>
          <pc:docMk/>
          <pc:sldMk cId="140605555" sldId="693"/>
        </pc:sldMkLst>
      </pc:sldChg>
      <pc:sldChg chg="addSp modSp new mod ord">
        <pc:chgData name="Kristen Marakoff" userId="c27e6bd6-1121-45b9-8fd0-142f0feb37a8" providerId="ADAL" clId="{C1933CD1-3C7A-4954-AE7C-52F7CB938A07}" dt="2025-04-30T13:37:41.408" v="17972"/>
        <pc:sldMkLst>
          <pc:docMk/>
          <pc:sldMk cId="1836139555" sldId="694"/>
        </pc:sldMkLst>
        <pc:spChg chg="mod">
          <ac:chgData name="Kristen Marakoff" userId="c27e6bd6-1121-45b9-8fd0-142f0feb37a8" providerId="ADAL" clId="{C1933CD1-3C7A-4954-AE7C-52F7CB938A07}" dt="2025-04-30T12:32:43.688" v="12028" actId="20577"/>
          <ac:spMkLst>
            <pc:docMk/>
            <pc:sldMk cId="1836139555" sldId="694"/>
            <ac:spMk id="2" creationId="{8E64563B-9A9A-269E-5D1A-1CF13FF3384B}"/>
          </ac:spMkLst>
        </pc:spChg>
        <pc:graphicFrameChg chg="add mod modGraphic">
          <ac:chgData name="Kristen Marakoff" userId="c27e6bd6-1121-45b9-8fd0-142f0feb37a8" providerId="ADAL" clId="{C1933CD1-3C7A-4954-AE7C-52F7CB938A07}" dt="2025-04-30T13:08:39.829" v="13915" actId="207"/>
          <ac:graphicFrameMkLst>
            <pc:docMk/>
            <pc:sldMk cId="1836139555" sldId="694"/>
            <ac:graphicFrameMk id="4" creationId="{6311F5DF-87EC-EABE-5C99-0DF42C970BBB}"/>
          </ac:graphicFrameMkLst>
        </pc:graphicFrameChg>
      </pc:sldChg>
      <pc:sldChg chg="modSp add mod">
        <pc:chgData name="Kristen Marakoff" userId="c27e6bd6-1121-45b9-8fd0-142f0feb37a8" providerId="ADAL" clId="{C1933CD1-3C7A-4954-AE7C-52F7CB938A07}" dt="2025-04-30T12:36:26.374" v="12133" actId="12"/>
        <pc:sldMkLst>
          <pc:docMk/>
          <pc:sldMk cId="1732585854" sldId="695"/>
        </pc:sldMkLst>
        <pc:spChg chg="mod">
          <ac:chgData name="Kristen Marakoff" userId="c27e6bd6-1121-45b9-8fd0-142f0feb37a8" providerId="ADAL" clId="{C1933CD1-3C7A-4954-AE7C-52F7CB938A07}" dt="2025-04-30T12:36:26.374" v="12133" actId="12"/>
          <ac:spMkLst>
            <pc:docMk/>
            <pc:sldMk cId="1732585854" sldId="695"/>
            <ac:spMk id="5" creationId="{188B1F73-10E9-CCDA-64EA-B41F2334E6EB}"/>
          </ac:spMkLst>
        </pc:spChg>
      </pc:sldChg>
      <pc:sldChg chg="modSp add mod ord">
        <pc:chgData name="Kristen Marakoff" userId="c27e6bd6-1121-45b9-8fd0-142f0feb37a8" providerId="ADAL" clId="{C1933CD1-3C7A-4954-AE7C-52F7CB938A07}" dt="2025-04-30T12:37:21.120" v="12155" actId="113"/>
        <pc:sldMkLst>
          <pc:docMk/>
          <pc:sldMk cId="1147348074" sldId="696"/>
        </pc:sldMkLst>
        <pc:spChg chg="mod">
          <ac:chgData name="Kristen Marakoff" userId="c27e6bd6-1121-45b9-8fd0-142f0feb37a8" providerId="ADAL" clId="{C1933CD1-3C7A-4954-AE7C-52F7CB938A07}" dt="2025-04-30T12:37:21.120" v="12155" actId="113"/>
          <ac:spMkLst>
            <pc:docMk/>
            <pc:sldMk cId="1147348074" sldId="696"/>
            <ac:spMk id="5" creationId="{49FCDA57-6E72-9EF6-9EFC-F711375CE8CC}"/>
          </ac:spMkLst>
        </pc:spChg>
      </pc:sldChg>
      <pc:sldChg chg="addSp modSp new mod ord modClrScheme chgLayout">
        <pc:chgData name="Kristen Marakoff" userId="c27e6bd6-1121-45b9-8fd0-142f0feb37a8" providerId="ADAL" clId="{C1933CD1-3C7A-4954-AE7C-52F7CB938A07}" dt="2025-04-30T13:37:41.408" v="17972"/>
        <pc:sldMkLst>
          <pc:docMk/>
          <pc:sldMk cId="2873145903" sldId="697"/>
        </pc:sldMkLst>
        <pc:spChg chg="mod ord">
          <ac:chgData name="Kristen Marakoff" userId="c27e6bd6-1121-45b9-8fd0-142f0feb37a8" providerId="ADAL" clId="{C1933CD1-3C7A-4954-AE7C-52F7CB938A07}" dt="2025-04-30T13:08:49.223" v="13916" actId="700"/>
          <ac:spMkLst>
            <pc:docMk/>
            <pc:sldMk cId="2873145903" sldId="697"/>
            <ac:spMk id="2" creationId="{87655166-343B-6D3B-DD9E-670A17D22638}"/>
          </ac:spMkLst>
        </pc:spChg>
        <pc:spChg chg="mod ord">
          <ac:chgData name="Kristen Marakoff" userId="c27e6bd6-1121-45b9-8fd0-142f0feb37a8" providerId="ADAL" clId="{C1933CD1-3C7A-4954-AE7C-52F7CB938A07}" dt="2025-04-30T13:08:49.223" v="13916" actId="700"/>
          <ac:spMkLst>
            <pc:docMk/>
            <pc:sldMk cId="2873145903" sldId="697"/>
            <ac:spMk id="3" creationId="{67F10FD7-7C92-5099-7FEE-B0BCC167BA3B}"/>
          </ac:spMkLst>
        </pc:spChg>
        <pc:spChg chg="add mod ord">
          <ac:chgData name="Kristen Marakoff" userId="c27e6bd6-1121-45b9-8fd0-142f0feb37a8" providerId="ADAL" clId="{C1933CD1-3C7A-4954-AE7C-52F7CB938A07}" dt="2025-04-30T13:28:32.300" v="17022" actId="20577"/>
          <ac:spMkLst>
            <pc:docMk/>
            <pc:sldMk cId="2873145903" sldId="697"/>
            <ac:spMk id="4" creationId="{EE9CB916-C95C-7A1D-2698-CE3A7F0D5017}"/>
          </ac:spMkLst>
        </pc:spChg>
      </pc:sldChg>
      <pc:sldChg chg="addSp modSp new mod ord modClrScheme chgLayout">
        <pc:chgData name="Kristen Marakoff" userId="c27e6bd6-1121-45b9-8fd0-142f0feb37a8" providerId="ADAL" clId="{C1933CD1-3C7A-4954-AE7C-52F7CB938A07}" dt="2025-04-30T13:37:41.408" v="17972"/>
        <pc:sldMkLst>
          <pc:docMk/>
          <pc:sldMk cId="3523321528" sldId="698"/>
        </pc:sldMkLst>
        <pc:spChg chg="mod ord">
          <ac:chgData name="Kristen Marakoff" userId="c27e6bd6-1121-45b9-8fd0-142f0feb37a8" providerId="ADAL" clId="{C1933CD1-3C7A-4954-AE7C-52F7CB938A07}" dt="2025-04-30T13:29:28.018" v="17125" actId="20577"/>
          <ac:spMkLst>
            <pc:docMk/>
            <pc:sldMk cId="3523321528" sldId="698"/>
            <ac:spMk id="2" creationId="{B63B89B8-4FBF-8EED-45A8-B8432C36FDB5}"/>
          </ac:spMkLst>
        </pc:spChg>
        <pc:spChg chg="mod ord">
          <ac:chgData name="Kristen Marakoff" userId="c27e6bd6-1121-45b9-8fd0-142f0feb37a8" providerId="ADAL" clId="{C1933CD1-3C7A-4954-AE7C-52F7CB938A07}" dt="2025-04-30T13:28:49.733" v="17023" actId="700"/>
          <ac:spMkLst>
            <pc:docMk/>
            <pc:sldMk cId="3523321528" sldId="698"/>
            <ac:spMk id="3" creationId="{1F9C3182-7FA2-397C-CA49-39836434DF64}"/>
          </ac:spMkLst>
        </pc:spChg>
        <pc:spChg chg="add mod ord">
          <ac:chgData name="Kristen Marakoff" userId="c27e6bd6-1121-45b9-8fd0-142f0feb37a8" providerId="ADAL" clId="{C1933CD1-3C7A-4954-AE7C-52F7CB938A07}" dt="2025-04-30T13:36:38.046" v="17970" actId="20577"/>
          <ac:spMkLst>
            <pc:docMk/>
            <pc:sldMk cId="3523321528" sldId="698"/>
            <ac:spMk id="4" creationId="{B4FB95D0-A471-B9CD-D88C-DDD253F312A7}"/>
          </ac:spMkLst>
        </pc:spChg>
      </pc:sldChg>
      <pc:sldChg chg="modSp add mod">
        <pc:chgData name="Kristen Marakoff" userId="c27e6bd6-1121-45b9-8fd0-142f0feb37a8" providerId="ADAL" clId="{C1933CD1-3C7A-4954-AE7C-52F7CB938A07}" dt="2025-04-30T13:38:02.581" v="17977" actId="207"/>
        <pc:sldMkLst>
          <pc:docMk/>
          <pc:sldMk cId="3980169876" sldId="699"/>
        </pc:sldMkLst>
        <pc:spChg chg="mod">
          <ac:chgData name="Kristen Marakoff" userId="c27e6bd6-1121-45b9-8fd0-142f0feb37a8" providerId="ADAL" clId="{C1933CD1-3C7A-4954-AE7C-52F7CB938A07}" dt="2025-04-30T13:38:02.581" v="17977" actId="207"/>
          <ac:spMkLst>
            <pc:docMk/>
            <pc:sldMk cId="3980169876" sldId="699"/>
            <ac:spMk id="5" creationId="{1771EB4F-7B2F-C003-E4A2-8401CB365B1B}"/>
          </ac:spMkLst>
        </pc:spChg>
      </pc:sldChg>
      <pc:sldChg chg="modSp add mod">
        <pc:chgData name="Kristen Marakoff" userId="c27e6bd6-1121-45b9-8fd0-142f0feb37a8" providerId="ADAL" clId="{C1933CD1-3C7A-4954-AE7C-52F7CB938A07}" dt="2025-04-30T13:48:27.654" v="18326" actId="20577"/>
        <pc:sldMkLst>
          <pc:docMk/>
          <pc:sldMk cId="3707028938" sldId="700"/>
        </pc:sldMkLst>
      </pc:sldChg>
    </pc:docChg>
  </pc:docChgLst>
  <pc:docChgLst>
    <pc:chgData name="John Barrett" userId="01708ccc-f2bc-4b61-ab14-9bfaf3e9cb7e" providerId="ADAL" clId="{E97352D1-3E3A-4F42-BBB1-6CA443EFE4B7}"/>
    <pc:docChg chg="undo redo custSel addSld delSld modSld sldOrd modMainMaster">
      <pc:chgData name="John Barrett" userId="01708ccc-f2bc-4b61-ab14-9bfaf3e9cb7e" providerId="ADAL" clId="{E97352D1-3E3A-4F42-BBB1-6CA443EFE4B7}" dt="2025-04-11T19:33:58.584" v="5704" actId="20577"/>
      <pc:docMkLst>
        <pc:docMk/>
      </pc:docMkLst>
      <pc:sldChg chg="modSp mod">
        <pc:chgData name="John Barrett" userId="01708ccc-f2bc-4b61-ab14-9bfaf3e9cb7e" providerId="ADAL" clId="{E97352D1-3E3A-4F42-BBB1-6CA443EFE4B7}" dt="2025-03-21T15:02:04.838" v="314" actId="20577"/>
        <pc:sldMkLst>
          <pc:docMk/>
          <pc:sldMk cId="1106087926" sldId="528"/>
        </pc:sldMkLst>
        <pc:spChg chg="mod">
          <ac:chgData name="John Barrett" userId="01708ccc-f2bc-4b61-ab14-9bfaf3e9cb7e" providerId="ADAL" clId="{E97352D1-3E3A-4F42-BBB1-6CA443EFE4B7}" dt="2025-03-21T15:02:04.838" v="314" actId="20577"/>
          <ac:spMkLst>
            <pc:docMk/>
            <pc:sldMk cId="1106087926" sldId="528"/>
            <ac:spMk id="2" creationId="{3756A759-074C-4C75-AB0A-E43D3495D1D7}"/>
          </ac:spMkLst>
        </pc:spChg>
      </pc:sldChg>
      <pc:sldChg chg="addSp delSp modSp mod">
        <pc:chgData name="John Barrett" userId="01708ccc-f2bc-4b61-ab14-9bfaf3e9cb7e" providerId="ADAL" clId="{E97352D1-3E3A-4F42-BBB1-6CA443EFE4B7}" dt="2025-03-27T17:37:39.233" v="1796" actId="948"/>
        <pc:sldMkLst>
          <pc:docMk/>
          <pc:sldMk cId="189784531" sldId="537"/>
        </pc:sldMkLst>
        <pc:spChg chg="mod">
          <ac:chgData name="John Barrett" userId="01708ccc-f2bc-4b61-ab14-9bfaf3e9cb7e" providerId="ADAL" clId="{E97352D1-3E3A-4F42-BBB1-6CA443EFE4B7}" dt="2025-03-21T15:01:32.719" v="262" actId="20577"/>
          <ac:spMkLst>
            <pc:docMk/>
            <pc:sldMk cId="189784531" sldId="537"/>
            <ac:spMk id="14" creationId="{CB88E97F-CE2D-4DFD-93DC-D3A5427E76BC}"/>
          </ac:spMkLst>
        </pc:spChg>
        <pc:graphicFrameChg chg="mod modGraphic">
          <ac:chgData name="John Barrett" userId="01708ccc-f2bc-4b61-ab14-9bfaf3e9cb7e" providerId="ADAL" clId="{E97352D1-3E3A-4F42-BBB1-6CA443EFE4B7}" dt="2025-03-27T17:37:39.233" v="1796" actId="948"/>
          <ac:graphicFrameMkLst>
            <pc:docMk/>
            <pc:sldMk cId="189784531" sldId="537"/>
            <ac:graphicFrameMk id="9" creationId="{51FF239D-E8D4-4590-8408-154D45A80B16}"/>
          </ac:graphicFrameMkLst>
        </pc:graphicFrameChg>
      </pc:sldChg>
      <pc:sldChg chg="del">
        <pc:chgData name="John Barrett" userId="01708ccc-f2bc-4b61-ab14-9bfaf3e9cb7e" providerId="ADAL" clId="{E97352D1-3E3A-4F42-BBB1-6CA443EFE4B7}" dt="2025-03-21T14:50:07.839" v="1" actId="47"/>
        <pc:sldMkLst>
          <pc:docMk/>
          <pc:sldMk cId="3913368934" sldId="568"/>
        </pc:sldMkLst>
      </pc:sldChg>
      <pc:sldChg chg="del">
        <pc:chgData name="John Barrett" userId="01708ccc-f2bc-4b61-ab14-9bfaf3e9cb7e" providerId="ADAL" clId="{E97352D1-3E3A-4F42-BBB1-6CA443EFE4B7}" dt="2025-03-21T14:50:10.406" v="2" actId="47"/>
        <pc:sldMkLst>
          <pc:docMk/>
          <pc:sldMk cId="644037712" sldId="569"/>
        </pc:sldMkLst>
      </pc:sldChg>
      <pc:sldChg chg="del">
        <pc:chgData name="John Barrett" userId="01708ccc-f2bc-4b61-ab14-9bfaf3e9cb7e" providerId="ADAL" clId="{E97352D1-3E3A-4F42-BBB1-6CA443EFE4B7}" dt="2025-03-21T14:49:58.124" v="0" actId="47"/>
        <pc:sldMkLst>
          <pc:docMk/>
          <pc:sldMk cId="3256730365" sldId="572"/>
        </pc:sldMkLst>
      </pc:sldChg>
      <pc:sldChg chg="del">
        <pc:chgData name="John Barrett" userId="01708ccc-f2bc-4b61-ab14-9bfaf3e9cb7e" providerId="ADAL" clId="{E97352D1-3E3A-4F42-BBB1-6CA443EFE4B7}" dt="2025-03-28T13:12:34.926" v="1876" actId="2696"/>
        <pc:sldMkLst>
          <pc:docMk/>
          <pc:sldMk cId="3945310365" sldId="583"/>
        </pc:sldMkLst>
      </pc:sldChg>
      <pc:sldChg chg="del">
        <pc:chgData name="John Barrett" userId="01708ccc-f2bc-4b61-ab14-9bfaf3e9cb7e" providerId="ADAL" clId="{E97352D1-3E3A-4F42-BBB1-6CA443EFE4B7}" dt="2025-03-21T15:03:26.366" v="345" actId="2696"/>
        <pc:sldMkLst>
          <pc:docMk/>
          <pc:sldMk cId="999018547" sldId="590"/>
        </pc:sldMkLst>
      </pc:sldChg>
      <pc:sldChg chg="del">
        <pc:chgData name="John Barrett" userId="01708ccc-f2bc-4b61-ab14-9bfaf3e9cb7e" providerId="ADAL" clId="{E97352D1-3E3A-4F42-BBB1-6CA443EFE4B7}" dt="2025-03-21T14:50:27.400" v="6" actId="47"/>
        <pc:sldMkLst>
          <pc:docMk/>
          <pc:sldMk cId="3292112031" sldId="592"/>
        </pc:sldMkLst>
      </pc:sldChg>
      <pc:sldChg chg="del">
        <pc:chgData name="John Barrett" userId="01708ccc-f2bc-4b61-ab14-9bfaf3e9cb7e" providerId="ADAL" clId="{E97352D1-3E3A-4F42-BBB1-6CA443EFE4B7}" dt="2025-03-21T14:50:27.400" v="6" actId="47"/>
        <pc:sldMkLst>
          <pc:docMk/>
          <pc:sldMk cId="2121123569" sldId="597"/>
        </pc:sldMkLst>
      </pc:sldChg>
      <pc:sldChg chg="del">
        <pc:chgData name="John Barrett" userId="01708ccc-f2bc-4b61-ab14-9bfaf3e9cb7e" providerId="ADAL" clId="{E97352D1-3E3A-4F42-BBB1-6CA443EFE4B7}" dt="2025-03-21T14:49:58.124" v="0" actId="47"/>
        <pc:sldMkLst>
          <pc:docMk/>
          <pc:sldMk cId="4168371546" sldId="606"/>
        </pc:sldMkLst>
      </pc:sldChg>
      <pc:sldChg chg="del">
        <pc:chgData name="John Barrett" userId="01708ccc-f2bc-4b61-ab14-9bfaf3e9cb7e" providerId="ADAL" clId="{E97352D1-3E3A-4F42-BBB1-6CA443EFE4B7}" dt="2025-03-21T14:50:35.430" v="7" actId="47"/>
        <pc:sldMkLst>
          <pc:docMk/>
          <pc:sldMk cId="2150694784" sldId="611"/>
        </pc:sldMkLst>
      </pc:sldChg>
      <pc:sldChg chg="del">
        <pc:chgData name="John Barrett" userId="01708ccc-f2bc-4b61-ab14-9bfaf3e9cb7e" providerId="ADAL" clId="{E97352D1-3E3A-4F42-BBB1-6CA443EFE4B7}" dt="2025-03-21T14:50:20.327" v="5" actId="47"/>
        <pc:sldMkLst>
          <pc:docMk/>
          <pc:sldMk cId="604733554" sldId="612"/>
        </pc:sldMkLst>
      </pc:sldChg>
      <pc:sldChg chg="del">
        <pc:chgData name="John Barrett" userId="01708ccc-f2bc-4b61-ab14-9bfaf3e9cb7e" providerId="ADAL" clId="{E97352D1-3E3A-4F42-BBB1-6CA443EFE4B7}" dt="2025-03-21T14:50:20.327" v="5" actId="47"/>
        <pc:sldMkLst>
          <pc:docMk/>
          <pc:sldMk cId="3509480104" sldId="613"/>
        </pc:sldMkLst>
      </pc:sldChg>
      <pc:sldChg chg="del">
        <pc:chgData name="John Barrett" userId="01708ccc-f2bc-4b61-ab14-9bfaf3e9cb7e" providerId="ADAL" clId="{E97352D1-3E3A-4F42-BBB1-6CA443EFE4B7}" dt="2025-03-21T14:50:20.327" v="5" actId="47"/>
        <pc:sldMkLst>
          <pc:docMk/>
          <pc:sldMk cId="3729218667" sldId="614"/>
        </pc:sldMkLst>
      </pc:sldChg>
      <pc:sldChg chg="del">
        <pc:chgData name="John Barrett" userId="01708ccc-f2bc-4b61-ab14-9bfaf3e9cb7e" providerId="ADAL" clId="{E97352D1-3E3A-4F42-BBB1-6CA443EFE4B7}" dt="2025-03-21T14:50:20.327" v="5" actId="47"/>
        <pc:sldMkLst>
          <pc:docMk/>
          <pc:sldMk cId="1577758524" sldId="616"/>
        </pc:sldMkLst>
      </pc:sldChg>
      <pc:sldChg chg="del">
        <pc:chgData name="John Barrett" userId="01708ccc-f2bc-4b61-ab14-9bfaf3e9cb7e" providerId="ADAL" clId="{E97352D1-3E3A-4F42-BBB1-6CA443EFE4B7}" dt="2025-03-21T14:50:35.430" v="7" actId="47"/>
        <pc:sldMkLst>
          <pc:docMk/>
          <pc:sldMk cId="3022728705" sldId="619"/>
        </pc:sldMkLst>
      </pc:sldChg>
      <pc:sldChg chg="del">
        <pc:chgData name="John Barrett" userId="01708ccc-f2bc-4b61-ab14-9bfaf3e9cb7e" providerId="ADAL" clId="{E97352D1-3E3A-4F42-BBB1-6CA443EFE4B7}" dt="2025-03-21T14:50:35.430" v="7" actId="47"/>
        <pc:sldMkLst>
          <pc:docMk/>
          <pc:sldMk cId="1712373380" sldId="620"/>
        </pc:sldMkLst>
      </pc:sldChg>
      <pc:sldChg chg="del">
        <pc:chgData name="John Barrett" userId="01708ccc-f2bc-4b61-ab14-9bfaf3e9cb7e" providerId="ADAL" clId="{E97352D1-3E3A-4F42-BBB1-6CA443EFE4B7}" dt="2025-03-21T14:50:16.586" v="4" actId="47"/>
        <pc:sldMkLst>
          <pc:docMk/>
          <pc:sldMk cId="3336211091" sldId="625"/>
        </pc:sldMkLst>
      </pc:sldChg>
      <pc:sldChg chg="del">
        <pc:chgData name="John Barrett" userId="01708ccc-f2bc-4b61-ab14-9bfaf3e9cb7e" providerId="ADAL" clId="{E97352D1-3E3A-4F42-BBB1-6CA443EFE4B7}" dt="2025-03-21T14:50:20.327" v="5" actId="47"/>
        <pc:sldMkLst>
          <pc:docMk/>
          <pc:sldMk cId="1088103248" sldId="627"/>
        </pc:sldMkLst>
      </pc:sldChg>
      <pc:sldChg chg="del">
        <pc:chgData name="John Barrett" userId="01708ccc-f2bc-4b61-ab14-9bfaf3e9cb7e" providerId="ADAL" clId="{E97352D1-3E3A-4F42-BBB1-6CA443EFE4B7}" dt="2025-03-21T14:50:20.327" v="5" actId="47"/>
        <pc:sldMkLst>
          <pc:docMk/>
          <pc:sldMk cId="647770145" sldId="628"/>
        </pc:sldMkLst>
      </pc:sldChg>
      <pc:sldChg chg="del">
        <pc:chgData name="John Barrett" userId="01708ccc-f2bc-4b61-ab14-9bfaf3e9cb7e" providerId="ADAL" clId="{E97352D1-3E3A-4F42-BBB1-6CA443EFE4B7}" dt="2025-03-21T14:50:20.327" v="5" actId="47"/>
        <pc:sldMkLst>
          <pc:docMk/>
          <pc:sldMk cId="2622513147" sldId="629"/>
        </pc:sldMkLst>
      </pc:sldChg>
      <pc:sldChg chg="modSp mod">
        <pc:chgData name="John Barrett" userId="01708ccc-f2bc-4b61-ab14-9bfaf3e9cb7e" providerId="ADAL" clId="{E97352D1-3E3A-4F42-BBB1-6CA443EFE4B7}" dt="2025-03-21T15:03:43.430" v="349" actId="20577"/>
        <pc:sldMkLst>
          <pc:docMk/>
          <pc:sldMk cId="1422536167" sldId="632"/>
        </pc:sldMkLst>
        <pc:spChg chg="mod">
          <ac:chgData name="John Barrett" userId="01708ccc-f2bc-4b61-ab14-9bfaf3e9cb7e" providerId="ADAL" clId="{E97352D1-3E3A-4F42-BBB1-6CA443EFE4B7}" dt="2025-03-21T15:03:43.430" v="349" actId="20577"/>
          <ac:spMkLst>
            <pc:docMk/>
            <pc:sldMk cId="1422536167" sldId="632"/>
            <ac:spMk id="5" creationId="{51D73D8D-A2F1-46C7-87CB-E29E4ADD923F}"/>
          </ac:spMkLst>
        </pc:spChg>
      </pc:sldChg>
      <pc:sldChg chg="del">
        <pc:chgData name="John Barrett" userId="01708ccc-f2bc-4b61-ab14-9bfaf3e9cb7e" providerId="ADAL" clId="{E97352D1-3E3A-4F42-BBB1-6CA443EFE4B7}" dt="2025-03-21T14:50:47.155" v="8" actId="47"/>
        <pc:sldMkLst>
          <pc:docMk/>
          <pc:sldMk cId="3020661975" sldId="633"/>
        </pc:sldMkLst>
      </pc:sldChg>
      <pc:sldChg chg="del">
        <pc:chgData name="John Barrett" userId="01708ccc-f2bc-4b61-ab14-9bfaf3e9cb7e" providerId="ADAL" clId="{E97352D1-3E3A-4F42-BBB1-6CA443EFE4B7}" dt="2025-03-21T14:50:35.430" v="7" actId="47"/>
        <pc:sldMkLst>
          <pc:docMk/>
          <pc:sldMk cId="512598144" sldId="634"/>
        </pc:sldMkLst>
      </pc:sldChg>
      <pc:sldChg chg="del">
        <pc:chgData name="John Barrett" userId="01708ccc-f2bc-4b61-ab14-9bfaf3e9cb7e" providerId="ADAL" clId="{E97352D1-3E3A-4F42-BBB1-6CA443EFE4B7}" dt="2025-03-21T14:50:35.430" v="7" actId="47"/>
        <pc:sldMkLst>
          <pc:docMk/>
          <pc:sldMk cId="3271612043" sldId="635"/>
        </pc:sldMkLst>
      </pc:sldChg>
      <pc:sldChg chg="del">
        <pc:chgData name="John Barrett" userId="01708ccc-f2bc-4b61-ab14-9bfaf3e9cb7e" providerId="ADAL" clId="{E97352D1-3E3A-4F42-BBB1-6CA443EFE4B7}" dt="2025-03-21T14:50:07.839" v="1" actId="47"/>
        <pc:sldMkLst>
          <pc:docMk/>
          <pc:sldMk cId="1016597710" sldId="637"/>
        </pc:sldMkLst>
      </pc:sldChg>
      <pc:sldChg chg="del">
        <pc:chgData name="John Barrett" userId="01708ccc-f2bc-4b61-ab14-9bfaf3e9cb7e" providerId="ADAL" clId="{E97352D1-3E3A-4F42-BBB1-6CA443EFE4B7}" dt="2025-03-21T14:50:35.430" v="7" actId="47"/>
        <pc:sldMkLst>
          <pc:docMk/>
          <pc:sldMk cId="420157018" sldId="638"/>
        </pc:sldMkLst>
      </pc:sldChg>
      <pc:sldChg chg="del">
        <pc:chgData name="John Barrett" userId="01708ccc-f2bc-4b61-ab14-9bfaf3e9cb7e" providerId="ADAL" clId="{E97352D1-3E3A-4F42-BBB1-6CA443EFE4B7}" dt="2025-03-21T14:50:35.430" v="7" actId="47"/>
        <pc:sldMkLst>
          <pc:docMk/>
          <pc:sldMk cId="1955436883" sldId="640"/>
        </pc:sldMkLst>
      </pc:sldChg>
      <pc:sldChg chg="del">
        <pc:chgData name="John Barrett" userId="01708ccc-f2bc-4b61-ab14-9bfaf3e9cb7e" providerId="ADAL" clId="{E97352D1-3E3A-4F42-BBB1-6CA443EFE4B7}" dt="2025-03-21T14:50:35.430" v="7" actId="47"/>
        <pc:sldMkLst>
          <pc:docMk/>
          <pc:sldMk cId="1322946246" sldId="641"/>
        </pc:sldMkLst>
      </pc:sldChg>
      <pc:sldChg chg="del">
        <pc:chgData name="John Barrett" userId="01708ccc-f2bc-4b61-ab14-9bfaf3e9cb7e" providerId="ADAL" clId="{E97352D1-3E3A-4F42-BBB1-6CA443EFE4B7}" dt="2025-03-21T14:50:35.430" v="7" actId="47"/>
        <pc:sldMkLst>
          <pc:docMk/>
          <pc:sldMk cId="3443131387" sldId="642"/>
        </pc:sldMkLst>
      </pc:sldChg>
      <pc:sldChg chg="del">
        <pc:chgData name="John Barrett" userId="01708ccc-f2bc-4b61-ab14-9bfaf3e9cb7e" providerId="ADAL" clId="{E97352D1-3E3A-4F42-BBB1-6CA443EFE4B7}" dt="2025-03-21T14:50:35.430" v="7" actId="47"/>
        <pc:sldMkLst>
          <pc:docMk/>
          <pc:sldMk cId="2754818253" sldId="643"/>
        </pc:sldMkLst>
      </pc:sldChg>
      <pc:sldChg chg="del">
        <pc:chgData name="John Barrett" userId="01708ccc-f2bc-4b61-ab14-9bfaf3e9cb7e" providerId="ADAL" clId="{E97352D1-3E3A-4F42-BBB1-6CA443EFE4B7}" dt="2025-03-21T14:50:35.430" v="7" actId="47"/>
        <pc:sldMkLst>
          <pc:docMk/>
          <pc:sldMk cId="3416794820" sldId="644"/>
        </pc:sldMkLst>
      </pc:sldChg>
      <pc:sldChg chg="del">
        <pc:chgData name="John Barrett" userId="01708ccc-f2bc-4b61-ab14-9bfaf3e9cb7e" providerId="ADAL" clId="{E97352D1-3E3A-4F42-BBB1-6CA443EFE4B7}" dt="2025-03-21T14:50:35.430" v="7" actId="47"/>
        <pc:sldMkLst>
          <pc:docMk/>
          <pc:sldMk cId="1479773327" sldId="645"/>
        </pc:sldMkLst>
      </pc:sldChg>
      <pc:sldChg chg="del">
        <pc:chgData name="John Barrett" userId="01708ccc-f2bc-4b61-ab14-9bfaf3e9cb7e" providerId="ADAL" clId="{E97352D1-3E3A-4F42-BBB1-6CA443EFE4B7}" dt="2025-03-21T14:50:35.430" v="7" actId="47"/>
        <pc:sldMkLst>
          <pc:docMk/>
          <pc:sldMk cId="1403946850" sldId="646"/>
        </pc:sldMkLst>
      </pc:sldChg>
      <pc:sldChg chg="del">
        <pc:chgData name="John Barrett" userId="01708ccc-f2bc-4b61-ab14-9bfaf3e9cb7e" providerId="ADAL" clId="{E97352D1-3E3A-4F42-BBB1-6CA443EFE4B7}" dt="2025-03-21T14:50:35.430" v="7" actId="47"/>
        <pc:sldMkLst>
          <pc:docMk/>
          <pc:sldMk cId="1751149571" sldId="647"/>
        </pc:sldMkLst>
      </pc:sldChg>
      <pc:sldChg chg="del">
        <pc:chgData name="John Barrett" userId="01708ccc-f2bc-4b61-ab14-9bfaf3e9cb7e" providerId="ADAL" clId="{E97352D1-3E3A-4F42-BBB1-6CA443EFE4B7}" dt="2025-03-21T14:50:35.430" v="7" actId="47"/>
        <pc:sldMkLst>
          <pc:docMk/>
          <pc:sldMk cId="3455920298" sldId="648"/>
        </pc:sldMkLst>
      </pc:sldChg>
      <pc:sldChg chg="del">
        <pc:chgData name="John Barrett" userId="01708ccc-f2bc-4b61-ab14-9bfaf3e9cb7e" providerId="ADAL" clId="{E97352D1-3E3A-4F42-BBB1-6CA443EFE4B7}" dt="2025-03-21T14:50:35.430" v="7" actId="47"/>
        <pc:sldMkLst>
          <pc:docMk/>
          <pc:sldMk cId="2673944108" sldId="650"/>
        </pc:sldMkLst>
      </pc:sldChg>
      <pc:sldChg chg="del">
        <pc:chgData name="John Barrett" userId="01708ccc-f2bc-4b61-ab14-9bfaf3e9cb7e" providerId="ADAL" clId="{E97352D1-3E3A-4F42-BBB1-6CA443EFE4B7}" dt="2025-03-21T14:50:35.430" v="7" actId="47"/>
        <pc:sldMkLst>
          <pc:docMk/>
          <pc:sldMk cId="1839487467" sldId="651"/>
        </pc:sldMkLst>
      </pc:sldChg>
      <pc:sldChg chg="del">
        <pc:chgData name="John Barrett" userId="01708ccc-f2bc-4b61-ab14-9bfaf3e9cb7e" providerId="ADAL" clId="{E97352D1-3E3A-4F42-BBB1-6CA443EFE4B7}" dt="2025-03-21T14:50:35.430" v="7" actId="47"/>
        <pc:sldMkLst>
          <pc:docMk/>
          <pc:sldMk cId="2277427498" sldId="652"/>
        </pc:sldMkLst>
      </pc:sldChg>
      <pc:sldChg chg="del">
        <pc:chgData name="John Barrett" userId="01708ccc-f2bc-4b61-ab14-9bfaf3e9cb7e" providerId="ADAL" clId="{E97352D1-3E3A-4F42-BBB1-6CA443EFE4B7}" dt="2025-03-21T14:50:35.430" v="7" actId="47"/>
        <pc:sldMkLst>
          <pc:docMk/>
          <pc:sldMk cId="71563212" sldId="655"/>
        </pc:sldMkLst>
      </pc:sldChg>
      <pc:sldChg chg="del">
        <pc:chgData name="John Barrett" userId="01708ccc-f2bc-4b61-ab14-9bfaf3e9cb7e" providerId="ADAL" clId="{E97352D1-3E3A-4F42-BBB1-6CA443EFE4B7}" dt="2025-03-21T14:50:35.430" v="7" actId="47"/>
        <pc:sldMkLst>
          <pc:docMk/>
          <pc:sldMk cId="521817293" sldId="656"/>
        </pc:sldMkLst>
      </pc:sldChg>
      <pc:sldChg chg="del">
        <pc:chgData name="John Barrett" userId="01708ccc-f2bc-4b61-ab14-9bfaf3e9cb7e" providerId="ADAL" clId="{E97352D1-3E3A-4F42-BBB1-6CA443EFE4B7}" dt="2025-03-21T14:50:35.430" v="7" actId="47"/>
        <pc:sldMkLst>
          <pc:docMk/>
          <pc:sldMk cId="3667387308" sldId="657"/>
        </pc:sldMkLst>
      </pc:sldChg>
      <pc:sldChg chg="del">
        <pc:chgData name="John Barrett" userId="01708ccc-f2bc-4b61-ab14-9bfaf3e9cb7e" providerId="ADAL" clId="{E97352D1-3E3A-4F42-BBB1-6CA443EFE4B7}" dt="2025-03-21T14:50:35.430" v="7" actId="47"/>
        <pc:sldMkLst>
          <pc:docMk/>
          <pc:sldMk cId="294772249" sldId="658"/>
        </pc:sldMkLst>
      </pc:sldChg>
      <pc:sldChg chg="del">
        <pc:chgData name="John Barrett" userId="01708ccc-f2bc-4b61-ab14-9bfaf3e9cb7e" providerId="ADAL" clId="{E97352D1-3E3A-4F42-BBB1-6CA443EFE4B7}" dt="2025-03-21T14:50:35.430" v="7" actId="47"/>
        <pc:sldMkLst>
          <pc:docMk/>
          <pc:sldMk cId="324559718" sldId="659"/>
        </pc:sldMkLst>
      </pc:sldChg>
      <pc:sldChg chg="del">
        <pc:chgData name="John Barrett" userId="01708ccc-f2bc-4b61-ab14-9bfaf3e9cb7e" providerId="ADAL" clId="{E97352D1-3E3A-4F42-BBB1-6CA443EFE4B7}" dt="2025-03-21T14:50:35.430" v="7" actId="47"/>
        <pc:sldMkLst>
          <pc:docMk/>
          <pc:sldMk cId="3332424581" sldId="661"/>
        </pc:sldMkLst>
      </pc:sldChg>
      <pc:sldChg chg="del">
        <pc:chgData name="John Barrett" userId="01708ccc-f2bc-4b61-ab14-9bfaf3e9cb7e" providerId="ADAL" clId="{E97352D1-3E3A-4F42-BBB1-6CA443EFE4B7}" dt="2025-03-21T14:50:35.430" v="7" actId="47"/>
        <pc:sldMkLst>
          <pc:docMk/>
          <pc:sldMk cId="2350500133" sldId="662"/>
        </pc:sldMkLst>
      </pc:sldChg>
      <pc:sldChg chg="del">
        <pc:chgData name="John Barrett" userId="01708ccc-f2bc-4b61-ab14-9bfaf3e9cb7e" providerId="ADAL" clId="{E97352D1-3E3A-4F42-BBB1-6CA443EFE4B7}" dt="2025-03-21T14:50:35.430" v="7" actId="47"/>
        <pc:sldMkLst>
          <pc:docMk/>
          <pc:sldMk cId="1286085745" sldId="663"/>
        </pc:sldMkLst>
      </pc:sldChg>
      <pc:sldChg chg="del">
        <pc:chgData name="John Barrett" userId="01708ccc-f2bc-4b61-ab14-9bfaf3e9cb7e" providerId="ADAL" clId="{E97352D1-3E3A-4F42-BBB1-6CA443EFE4B7}" dt="2025-03-21T14:50:35.430" v="7" actId="47"/>
        <pc:sldMkLst>
          <pc:docMk/>
          <pc:sldMk cId="2272853230" sldId="664"/>
        </pc:sldMkLst>
      </pc:sldChg>
      <pc:sldChg chg="del">
        <pc:chgData name="John Barrett" userId="01708ccc-f2bc-4b61-ab14-9bfaf3e9cb7e" providerId="ADAL" clId="{E97352D1-3E3A-4F42-BBB1-6CA443EFE4B7}" dt="2025-03-21T14:50:35.430" v="7" actId="47"/>
        <pc:sldMkLst>
          <pc:docMk/>
          <pc:sldMk cId="3061766872" sldId="665"/>
        </pc:sldMkLst>
      </pc:sldChg>
      <pc:sldChg chg="del">
        <pc:chgData name="John Barrett" userId="01708ccc-f2bc-4b61-ab14-9bfaf3e9cb7e" providerId="ADAL" clId="{E97352D1-3E3A-4F42-BBB1-6CA443EFE4B7}" dt="2025-03-21T14:49:58.124" v="0" actId="47"/>
        <pc:sldMkLst>
          <pc:docMk/>
          <pc:sldMk cId="4032325890" sldId="666"/>
        </pc:sldMkLst>
      </pc:sldChg>
      <pc:sldChg chg="del">
        <pc:chgData name="John Barrett" userId="01708ccc-f2bc-4b61-ab14-9bfaf3e9cb7e" providerId="ADAL" clId="{E97352D1-3E3A-4F42-BBB1-6CA443EFE4B7}" dt="2025-03-21T14:49:58.124" v="0" actId="47"/>
        <pc:sldMkLst>
          <pc:docMk/>
          <pc:sldMk cId="2437421818" sldId="667"/>
        </pc:sldMkLst>
      </pc:sldChg>
      <pc:sldChg chg="addSp delSp modSp mod">
        <pc:chgData name="John Barrett" userId="01708ccc-f2bc-4b61-ab14-9bfaf3e9cb7e" providerId="ADAL" clId="{E97352D1-3E3A-4F42-BBB1-6CA443EFE4B7}" dt="2025-03-27T17:14:05.279" v="1376" actId="478"/>
        <pc:sldMkLst>
          <pc:docMk/>
          <pc:sldMk cId="36268414" sldId="668"/>
        </pc:sldMkLst>
      </pc:sldChg>
      <pc:sldChg chg="del">
        <pc:chgData name="John Barrett" userId="01708ccc-f2bc-4b61-ab14-9bfaf3e9cb7e" providerId="ADAL" clId="{E97352D1-3E3A-4F42-BBB1-6CA443EFE4B7}" dt="2025-03-21T14:50:14.353" v="3" actId="47"/>
        <pc:sldMkLst>
          <pc:docMk/>
          <pc:sldMk cId="18248494" sldId="669"/>
        </pc:sldMkLst>
      </pc:sldChg>
      <pc:sldChg chg="modSp add mod">
        <pc:chgData name="John Barrett" userId="01708ccc-f2bc-4b61-ab14-9bfaf3e9cb7e" providerId="ADAL" clId="{E97352D1-3E3A-4F42-BBB1-6CA443EFE4B7}" dt="2025-03-28T13:12:26.750" v="1875" actId="20577"/>
        <pc:sldMkLst>
          <pc:docMk/>
          <pc:sldMk cId="2204790222" sldId="669"/>
        </pc:sldMkLst>
      </pc:sldChg>
      <pc:sldChg chg="addSp delSp modSp add mod">
        <pc:chgData name="John Barrett" userId="01708ccc-f2bc-4b61-ab14-9bfaf3e9cb7e" providerId="ADAL" clId="{E97352D1-3E3A-4F42-BBB1-6CA443EFE4B7}" dt="2025-03-27T17:25:03.606" v="1388" actId="2165"/>
        <pc:sldMkLst>
          <pc:docMk/>
          <pc:sldMk cId="1912373981" sldId="670"/>
        </pc:sldMkLst>
        <pc:graphicFrameChg chg="add mod modGraphic">
          <ac:chgData name="John Barrett" userId="01708ccc-f2bc-4b61-ab14-9bfaf3e9cb7e" providerId="ADAL" clId="{E97352D1-3E3A-4F42-BBB1-6CA443EFE4B7}" dt="2025-03-27T17:25:03.606" v="1388" actId="2165"/>
          <ac:graphicFrameMkLst>
            <pc:docMk/>
            <pc:sldMk cId="1912373981" sldId="670"/>
            <ac:graphicFrameMk id="3" creationId="{2EB2D803-3B66-039D-10DF-2FC48BD17F3D}"/>
          </ac:graphicFrameMkLst>
        </pc:graphicFrameChg>
      </pc:sldChg>
      <pc:sldChg chg="del">
        <pc:chgData name="John Barrett" userId="01708ccc-f2bc-4b61-ab14-9bfaf3e9cb7e" providerId="ADAL" clId="{E97352D1-3E3A-4F42-BBB1-6CA443EFE4B7}" dt="2025-03-21T14:50:35.430" v="7" actId="47"/>
        <pc:sldMkLst>
          <pc:docMk/>
          <pc:sldMk cId="2364762767" sldId="670"/>
        </pc:sldMkLst>
      </pc:sldChg>
      <pc:sldChg chg="modSp add mod ord">
        <pc:chgData name="John Barrett" userId="01708ccc-f2bc-4b61-ab14-9bfaf3e9cb7e" providerId="ADAL" clId="{E97352D1-3E3A-4F42-BBB1-6CA443EFE4B7}" dt="2025-03-31T13:22:15.796" v="1950" actId="6549"/>
        <pc:sldMkLst>
          <pc:docMk/>
          <pc:sldMk cId="168342526" sldId="671"/>
        </pc:sldMkLst>
      </pc:sldChg>
      <pc:sldChg chg="del">
        <pc:chgData name="John Barrett" userId="01708ccc-f2bc-4b61-ab14-9bfaf3e9cb7e" providerId="ADAL" clId="{E97352D1-3E3A-4F42-BBB1-6CA443EFE4B7}" dt="2025-03-21T14:50:27.400" v="6" actId="47"/>
        <pc:sldMkLst>
          <pc:docMk/>
          <pc:sldMk cId="1338675537" sldId="671"/>
        </pc:sldMkLst>
      </pc:sldChg>
      <pc:sldChg chg="add del">
        <pc:chgData name="John Barrett" userId="01708ccc-f2bc-4b61-ab14-9bfaf3e9cb7e" providerId="ADAL" clId="{E97352D1-3E3A-4F42-BBB1-6CA443EFE4B7}" dt="2025-03-27T15:49:20.949" v="854" actId="2696"/>
        <pc:sldMkLst>
          <pc:docMk/>
          <pc:sldMk cId="1158508695" sldId="672"/>
        </pc:sldMkLst>
      </pc:sldChg>
      <pc:sldChg chg="del">
        <pc:chgData name="John Barrett" userId="01708ccc-f2bc-4b61-ab14-9bfaf3e9cb7e" providerId="ADAL" clId="{E97352D1-3E3A-4F42-BBB1-6CA443EFE4B7}" dt="2025-03-21T14:50:35.430" v="7" actId="47"/>
        <pc:sldMkLst>
          <pc:docMk/>
          <pc:sldMk cId="1836154511" sldId="672"/>
        </pc:sldMkLst>
      </pc:sldChg>
      <pc:sldChg chg="modSp add mod">
        <pc:chgData name="John Barrett" userId="01708ccc-f2bc-4b61-ab14-9bfaf3e9cb7e" providerId="ADAL" clId="{E97352D1-3E3A-4F42-BBB1-6CA443EFE4B7}" dt="2025-03-27T17:24:52.722" v="1387" actId="2165"/>
        <pc:sldMkLst>
          <pc:docMk/>
          <pc:sldMk cId="2723101334" sldId="672"/>
        </pc:sldMkLst>
        <pc:graphicFrameChg chg="modGraphic">
          <ac:chgData name="John Barrett" userId="01708ccc-f2bc-4b61-ab14-9bfaf3e9cb7e" providerId="ADAL" clId="{E97352D1-3E3A-4F42-BBB1-6CA443EFE4B7}" dt="2025-03-27T17:24:52.722" v="1387" actId="2165"/>
          <ac:graphicFrameMkLst>
            <pc:docMk/>
            <pc:sldMk cId="2723101334" sldId="672"/>
            <ac:graphicFrameMk id="3" creationId="{00825695-6A2A-236D-8954-67B45F0A174E}"/>
          </ac:graphicFrameMkLst>
        </pc:graphicFrameChg>
      </pc:sldChg>
      <pc:sldChg chg="modSp add mod">
        <pc:chgData name="John Barrett" userId="01708ccc-f2bc-4b61-ab14-9bfaf3e9cb7e" providerId="ADAL" clId="{E97352D1-3E3A-4F42-BBB1-6CA443EFE4B7}" dt="2025-03-27T17:24:31.217" v="1386" actId="2165"/>
        <pc:sldMkLst>
          <pc:docMk/>
          <pc:sldMk cId="1685161129" sldId="673"/>
        </pc:sldMkLst>
        <pc:graphicFrameChg chg="modGraphic">
          <ac:chgData name="John Barrett" userId="01708ccc-f2bc-4b61-ab14-9bfaf3e9cb7e" providerId="ADAL" clId="{E97352D1-3E3A-4F42-BBB1-6CA443EFE4B7}" dt="2025-03-27T17:24:31.217" v="1386" actId="2165"/>
          <ac:graphicFrameMkLst>
            <pc:docMk/>
            <pc:sldMk cId="1685161129" sldId="673"/>
            <ac:graphicFrameMk id="3" creationId="{0C8494DF-34A7-0D19-7CA0-377DA8A2E459}"/>
          </ac:graphicFrameMkLst>
        </pc:graphicFrameChg>
      </pc:sldChg>
      <pc:sldChg chg="modSp add mod">
        <pc:chgData name="John Barrett" userId="01708ccc-f2bc-4b61-ab14-9bfaf3e9cb7e" providerId="ADAL" clId="{E97352D1-3E3A-4F42-BBB1-6CA443EFE4B7}" dt="2025-03-27T17:24:17.448" v="1385" actId="2165"/>
        <pc:sldMkLst>
          <pc:docMk/>
          <pc:sldMk cId="2800834214" sldId="674"/>
        </pc:sldMkLst>
        <pc:graphicFrameChg chg="modGraphic">
          <ac:chgData name="John Barrett" userId="01708ccc-f2bc-4b61-ab14-9bfaf3e9cb7e" providerId="ADAL" clId="{E97352D1-3E3A-4F42-BBB1-6CA443EFE4B7}" dt="2025-03-27T17:24:17.448" v="1385" actId="2165"/>
          <ac:graphicFrameMkLst>
            <pc:docMk/>
            <pc:sldMk cId="2800834214" sldId="674"/>
            <ac:graphicFrameMk id="3" creationId="{64F2CC05-B2FD-727A-2324-4B06EB7388AA}"/>
          </ac:graphicFrameMkLst>
        </pc:graphicFrameChg>
      </pc:sldChg>
      <pc:sldChg chg="modSp add mod">
        <pc:chgData name="John Barrett" userId="01708ccc-f2bc-4b61-ab14-9bfaf3e9cb7e" providerId="ADAL" clId="{E97352D1-3E3A-4F42-BBB1-6CA443EFE4B7}" dt="2025-03-27T17:23:59.072" v="1384" actId="2165"/>
        <pc:sldMkLst>
          <pc:docMk/>
          <pc:sldMk cId="1017119419" sldId="675"/>
        </pc:sldMkLst>
        <pc:graphicFrameChg chg="modGraphic">
          <ac:chgData name="John Barrett" userId="01708ccc-f2bc-4b61-ab14-9bfaf3e9cb7e" providerId="ADAL" clId="{E97352D1-3E3A-4F42-BBB1-6CA443EFE4B7}" dt="2025-03-27T17:23:59.072" v="1384" actId="2165"/>
          <ac:graphicFrameMkLst>
            <pc:docMk/>
            <pc:sldMk cId="1017119419" sldId="675"/>
            <ac:graphicFrameMk id="3" creationId="{FBF19D56-FE09-2C9C-EAED-63F019A156DE}"/>
          </ac:graphicFrameMkLst>
        </pc:graphicFrameChg>
      </pc:sldChg>
      <pc:sldChg chg="modSp add mod">
        <pc:chgData name="John Barrett" userId="01708ccc-f2bc-4b61-ab14-9bfaf3e9cb7e" providerId="ADAL" clId="{E97352D1-3E3A-4F42-BBB1-6CA443EFE4B7}" dt="2025-03-31T13:24:19.386" v="2026" actId="20577"/>
        <pc:sldMkLst>
          <pc:docMk/>
          <pc:sldMk cId="288843779" sldId="676"/>
        </pc:sldMkLst>
      </pc:sldChg>
      <pc:sldChg chg="modSp add mod">
        <pc:chgData name="John Barrett" userId="01708ccc-f2bc-4b61-ab14-9bfaf3e9cb7e" providerId="ADAL" clId="{E97352D1-3E3A-4F42-BBB1-6CA443EFE4B7}" dt="2025-03-31T13:25:29.965" v="2062" actId="6549"/>
        <pc:sldMkLst>
          <pc:docMk/>
          <pc:sldMk cId="3467312397" sldId="677"/>
        </pc:sldMkLst>
        <pc:spChg chg="mod">
          <ac:chgData name="John Barrett" userId="01708ccc-f2bc-4b61-ab14-9bfaf3e9cb7e" providerId="ADAL" clId="{E97352D1-3E3A-4F42-BBB1-6CA443EFE4B7}" dt="2025-03-28T13:11:51.484" v="1845" actId="20577"/>
          <ac:spMkLst>
            <pc:docMk/>
            <pc:sldMk cId="3467312397" sldId="677"/>
            <ac:spMk id="2" creationId="{A6F29ADE-7A16-63B4-3FDB-92A3F9A0B00C}"/>
          </ac:spMkLst>
        </pc:spChg>
        <pc:spChg chg="mod">
          <ac:chgData name="John Barrett" userId="01708ccc-f2bc-4b61-ab14-9bfaf3e9cb7e" providerId="ADAL" clId="{E97352D1-3E3A-4F42-BBB1-6CA443EFE4B7}" dt="2025-03-31T13:25:29.965" v="2062" actId="6549"/>
          <ac:spMkLst>
            <pc:docMk/>
            <pc:sldMk cId="3467312397" sldId="677"/>
            <ac:spMk id="3" creationId="{B5B9CC13-9073-44D6-0902-399623AC2CB1}"/>
          </ac:spMkLst>
        </pc:spChg>
      </pc:sldChg>
      <pc:sldChg chg="addSp modSp add mod">
        <pc:chgData name="John Barrett" userId="01708ccc-f2bc-4b61-ab14-9bfaf3e9cb7e" providerId="ADAL" clId="{E97352D1-3E3A-4F42-BBB1-6CA443EFE4B7}" dt="2025-03-31T13:44:55.037" v="2365" actId="1036"/>
        <pc:sldMkLst>
          <pc:docMk/>
          <pc:sldMk cId="3380286151" sldId="678"/>
        </pc:sldMkLst>
      </pc:sldChg>
      <pc:sldChg chg="modSp add mod">
        <pc:chgData name="John Barrett" userId="01708ccc-f2bc-4b61-ab14-9bfaf3e9cb7e" providerId="ADAL" clId="{E97352D1-3E3A-4F42-BBB1-6CA443EFE4B7}" dt="2025-03-28T13:12:17.630" v="1867" actId="20577"/>
        <pc:sldMkLst>
          <pc:docMk/>
          <pc:sldMk cId="850371000" sldId="679"/>
        </pc:sldMkLst>
      </pc:sldChg>
      <pc:sldChg chg="addSp delSp modSp add mod">
        <pc:chgData name="John Barrett" userId="01708ccc-f2bc-4b61-ab14-9bfaf3e9cb7e" providerId="ADAL" clId="{E97352D1-3E3A-4F42-BBB1-6CA443EFE4B7}" dt="2025-04-11T18:21:23.676" v="4398" actId="20577"/>
        <pc:sldMkLst>
          <pc:docMk/>
          <pc:sldMk cId="682627658" sldId="680"/>
        </pc:sldMkLst>
        <pc:spChg chg="mod">
          <ac:chgData name="John Barrett" userId="01708ccc-f2bc-4b61-ab14-9bfaf3e9cb7e" providerId="ADAL" clId="{E97352D1-3E3A-4F42-BBB1-6CA443EFE4B7}" dt="2025-04-11T18:21:23.676" v="4398" actId="20577"/>
          <ac:spMkLst>
            <pc:docMk/>
            <pc:sldMk cId="682627658" sldId="680"/>
            <ac:spMk id="3" creationId="{63006134-BA79-348B-832F-D2F35F2A32ED}"/>
          </ac:spMkLst>
        </pc:spChg>
        <pc:spChg chg="add mod">
          <ac:chgData name="John Barrett" userId="01708ccc-f2bc-4b61-ab14-9bfaf3e9cb7e" providerId="ADAL" clId="{E97352D1-3E3A-4F42-BBB1-6CA443EFE4B7}" dt="2025-04-11T18:06:41.107" v="4331" actId="1035"/>
          <ac:spMkLst>
            <pc:docMk/>
            <pc:sldMk cId="682627658" sldId="680"/>
            <ac:spMk id="8" creationId="{BFEB736E-7C81-6E4D-03AF-0B09CC982C5D}"/>
          </ac:spMkLst>
        </pc:spChg>
        <pc:spChg chg="mod">
          <ac:chgData name="John Barrett" userId="01708ccc-f2bc-4b61-ab14-9bfaf3e9cb7e" providerId="ADAL" clId="{E97352D1-3E3A-4F42-BBB1-6CA443EFE4B7}" dt="2025-04-07T19:57:34.871" v="2467" actId="20577"/>
          <ac:spMkLst>
            <pc:docMk/>
            <pc:sldMk cId="682627658" sldId="680"/>
            <ac:spMk id="237" creationId="{7543EE67-388E-506A-6DDE-32829B21024F}"/>
          </ac:spMkLst>
        </pc:spChg>
        <pc:picChg chg="add mod">
          <ac:chgData name="John Barrett" userId="01708ccc-f2bc-4b61-ab14-9bfaf3e9cb7e" providerId="ADAL" clId="{E97352D1-3E3A-4F42-BBB1-6CA443EFE4B7}" dt="2025-04-11T18:07:01.597" v="4333" actId="1076"/>
          <ac:picMkLst>
            <pc:docMk/>
            <pc:sldMk cId="682627658" sldId="680"/>
            <ac:picMk id="5" creationId="{C5A0C512-40AB-E1CB-0C31-E04202DC2434}"/>
          </ac:picMkLst>
        </pc:picChg>
        <pc:picChg chg="add mod">
          <ac:chgData name="John Barrett" userId="01708ccc-f2bc-4b61-ab14-9bfaf3e9cb7e" providerId="ADAL" clId="{E97352D1-3E3A-4F42-BBB1-6CA443EFE4B7}" dt="2025-04-11T18:08:45.080" v="4338" actId="1076"/>
          <ac:picMkLst>
            <pc:docMk/>
            <pc:sldMk cId="682627658" sldId="680"/>
            <ac:picMk id="2050" creationId="{35948B98-8D36-2904-CF3B-F02721D73E38}"/>
          </ac:picMkLst>
        </pc:picChg>
      </pc:sldChg>
      <pc:sldChg chg="addSp delSp modSp add mod">
        <pc:chgData name="John Barrett" userId="01708ccc-f2bc-4b61-ab14-9bfaf3e9cb7e" providerId="ADAL" clId="{E97352D1-3E3A-4F42-BBB1-6CA443EFE4B7}" dt="2025-04-07T20:13:05.288" v="2571" actId="1076"/>
        <pc:sldMkLst>
          <pc:docMk/>
          <pc:sldMk cId="292773989" sldId="681"/>
        </pc:sldMkLst>
        <pc:spChg chg="mod">
          <ac:chgData name="John Barrett" userId="01708ccc-f2bc-4b61-ab14-9bfaf3e9cb7e" providerId="ADAL" clId="{E97352D1-3E3A-4F42-BBB1-6CA443EFE4B7}" dt="2025-04-07T20:12:42.515" v="2568" actId="6549"/>
          <ac:spMkLst>
            <pc:docMk/>
            <pc:sldMk cId="292773989" sldId="681"/>
            <ac:spMk id="3" creationId="{C22CA666-21AF-02B3-4308-854A75AA8EFF}"/>
          </ac:spMkLst>
        </pc:spChg>
        <pc:spChg chg="mod">
          <ac:chgData name="John Barrett" userId="01708ccc-f2bc-4b61-ab14-9bfaf3e9cb7e" providerId="ADAL" clId="{E97352D1-3E3A-4F42-BBB1-6CA443EFE4B7}" dt="2025-04-07T20:11:07.963" v="2499"/>
          <ac:spMkLst>
            <pc:docMk/>
            <pc:sldMk cId="292773989" sldId="681"/>
            <ac:spMk id="8" creationId="{3B8916F1-D527-377E-826E-9F9EE208563D}"/>
          </ac:spMkLst>
        </pc:spChg>
        <pc:spChg chg="mod">
          <ac:chgData name="John Barrett" userId="01708ccc-f2bc-4b61-ab14-9bfaf3e9cb7e" providerId="ADAL" clId="{E97352D1-3E3A-4F42-BBB1-6CA443EFE4B7}" dt="2025-04-07T19:57:47.207" v="2486" actId="6549"/>
          <ac:spMkLst>
            <pc:docMk/>
            <pc:sldMk cId="292773989" sldId="681"/>
            <ac:spMk id="237" creationId="{CFF1BD2C-B9AD-C71A-BA57-2A20A8E8CBEB}"/>
          </ac:spMkLst>
        </pc:spChg>
      </pc:sldChg>
      <pc:sldChg chg="addSp delSp modSp add mod">
        <pc:chgData name="John Barrett" userId="01708ccc-f2bc-4b61-ab14-9bfaf3e9cb7e" providerId="ADAL" clId="{E97352D1-3E3A-4F42-BBB1-6CA443EFE4B7}" dt="2025-04-11T13:36:04.609" v="3339" actId="20577"/>
        <pc:sldMkLst>
          <pc:docMk/>
          <pc:sldMk cId="2454851930" sldId="682"/>
        </pc:sldMkLst>
        <pc:spChg chg="mod">
          <ac:chgData name="John Barrett" userId="01708ccc-f2bc-4b61-ab14-9bfaf3e9cb7e" providerId="ADAL" clId="{E97352D1-3E3A-4F42-BBB1-6CA443EFE4B7}" dt="2025-04-11T13:36:04.609" v="3339" actId="20577"/>
          <ac:spMkLst>
            <pc:docMk/>
            <pc:sldMk cId="2454851930" sldId="682"/>
            <ac:spMk id="3" creationId="{E89A3C8B-8F56-5DEC-4368-87C3B92B2180}"/>
          </ac:spMkLst>
        </pc:spChg>
        <pc:spChg chg="add mod">
          <ac:chgData name="John Barrett" userId="01708ccc-f2bc-4b61-ab14-9bfaf3e9cb7e" providerId="ADAL" clId="{E97352D1-3E3A-4F42-BBB1-6CA443EFE4B7}" dt="2025-04-11T13:33:59.594" v="3253" actId="20577"/>
          <ac:spMkLst>
            <pc:docMk/>
            <pc:sldMk cId="2454851930" sldId="682"/>
            <ac:spMk id="4" creationId="{BBFD2092-93BC-553D-7B1A-E4574F89950C}"/>
          </ac:spMkLst>
        </pc:spChg>
        <pc:spChg chg="mod">
          <ac:chgData name="John Barrett" userId="01708ccc-f2bc-4b61-ab14-9bfaf3e9cb7e" providerId="ADAL" clId="{E97352D1-3E3A-4F42-BBB1-6CA443EFE4B7}" dt="2025-04-11T13:33:40.779" v="3244"/>
          <ac:spMkLst>
            <pc:docMk/>
            <pc:sldMk cId="2454851930" sldId="682"/>
            <ac:spMk id="8" creationId="{B805EB52-C072-BB96-3E11-4B9EA810418B}"/>
          </ac:spMkLst>
        </pc:spChg>
        <pc:spChg chg="mod">
          <ac:chgData name="John Barrett" userId="01708ccc-f2bc-4b61-ab14-9bfaf3e9cb7e" providerId="ADAL" clId="{E97352D1-3E3A-4F42-BBB1-6CA443EFE4B7}" dt="2025-04-11T13:14:14.168" v="2949" actId="20577"/>
          <ac:spMkLst>
            <pc:docMk/>
            <pc:sldMk cId="2454851930" sldId="682"/>
            <ac:spMk id="237" creationId="{B2BB515B-86FC-0304-5020-51FF07A001ED}"/>
          </ac:spMkLst>
        </pc:spChg>
        <pc:picChg chg="add mod">
          <ac:chgData name="John Barrett" userId="01708ccc-f2bc-4b61-ab14-9bfaf3e9cb7e" providerId="ADAL" clId="{E97352D1-3E3A-4F42-BBB1-6CA443EFE4B7}" dt="2025-04-11T13:33:30.922" v="3243" actId="1076"/>
          <ac:picMkLst>
            <pc:docMk/>
            <pc:sldMk cId="2454851930" sldId="682"/>
            <ac:picMk id="1026" creationId="{11B3A267-AE61-0650-7230-90B66090239E}"/>
          </ac:picMkLst>
        </pc:picChg>
      </pc:sldChg>
      <pc:sldChg chg="addSp delSp modSp add mod">
        <pc:chgData name="John Barrett" userId="01708ccc-f2bc-4b61-ab14-9bfaf3e9cb7e" providerId="ADAL" clId="{E97352D1-3E3A-4F42-BBB1-6CA443EFE4B7}" dt="2025-04-11T18:10:30.920" v="4367" actId="20578"/>
        <pc:sldMkLst>
          <pc:docMk/>
          <pc:sldMk cId="1291153800" sldId="683"/>
        </pc:sldMkLst>
        <pc:spChg chg="mod">
          <ac:chgData name="John Barrett" userId="01708ccc-f2bc-4b61-ab14-9bfaf3e9cb7e" providerId="ADAL" clId="{E97352D1-3E3A-4F42-BBB1-6CA443EFE4B7}" dt="2025-04-11T18:10:30.920" v="4367" actId="20578"/>
          <ac:spMkLst>
            <pc:docMk/>
            <pc:sldMk cId="1291153800" sldId="683"/>
            <ac:spMk id="3" creationId="{5BBD0692-53E1-B367-2035-259865D3CFA3}"/>
          </ac:spMkLst>
        </pc:spChg>
        <pc:spChg chg="mod">
          <ac:chgData name="John Barrett" userId="01708ccc-f2bc-4b61-ab14-9bfaf3e9cb7e" providerId="ADAL" clId="{E97352D1-3E3A-4F42-BBB1-6CA443EFE4B7}" dt="2025-04-11T16:14:10.407" v="4022" actId="1035"/>
          <ac:spMkLst>
            <pc:docMk/>
            <pc:sldMk cId="1291153800" sldId="683"/>
            <ac:spMk id="8" creationId="{CB75E303-A89A-30C8-A50C-E4AB75514008}"/>
          </ac:spMkLst>
        </pc:spChg>
        <pc:spChg chg="mod">
          <ac:chgData name="John Barrett" userId="01708ccc-f2bc-4b61-ab14-9bfaf3e9cb7e" providerId="ADAL" clId="{E97352D1-3E3A-4F42-BBB1-6CA443EFE4B7}" dt="2025-04-11T14:19:05.129" v="3373" actId="20577"/>
          <ac:spMkLst>
            <pc:docMk/>
            <pc:sldMk cId="1291153800" sldId="683"/>
            <ac:spMk id="237" creationId="{CE201797-E53A-775B-EDD1-8E97298EF021}"/>
          </ac:spMkLst>
        </pc:spChg>
        <pc:graphicFrameChg chg="add mod">
          <ac:chgData name="John Barrett" userId="01708ccc-f2bc-4b61-ab14-9bfaf3e9cb7e" providerId="ADAL" clId="{E97352D1-3E3A-4F42-BBB1-6CA443EFE4B7}" dt="2025-04-11T18:09:54.955" v="4366" actId="20577"/>
          <ac:graphicFrameMkLst>
            <pc:docMk/>
            <pc:sldMk cId="1291153800" sldId="683"/>
            <ac:graphicFrameMk id="10" creationId="{20DCBC35-F21E-F95E-8CEE-5D1B65A4419E}"/>
          </ac:graphicFrameMkLst>
        </pc:graphicFrameChg>
      </pc:sldChg>
      <pc:sldChg chg="addSp delSp modSp add mod">
        <pc:chgData name="John Barrett" userId="01708ccc-f2bc-4b61-ab14-9bfaf3e9cb7e" providerId="ADAL" clId="{E97352D1-3E3A-4F42-BBB1-6CA443EFE4B7}" dt="2025-04-11T19:33:58.584" v="5704" actId="20577"/>
        <pc:sldMkLst>
          <pc:docMk/>
          <pc:sldMk cId="4029935324" sldId="684"/>
        </pc:sldMkLst>
        <pc:spChg chg="mod">
          <ac:chgData name="John Barrett" userId="01708ccc-f2bc-4b61-ab14-9bfaf3e9cb7e" providerId="ADAL" clId="{E97352D1-3E3A-4F42-BBB1-6CA443EFE4B7}" dt="2025-04-11T19:32:45.196" v="5701" actId="20577"/>
          <ac:spMkLst>
            <pc:docMk/>
            <pc:sldMk cId="4029935324" sldId="684"/>
            <ac:spMk id="3" creationId="{0F589847-309B-A780-CB75-B9C69007006C}"/>
          </ac:spMkLst>
        </pc:spChg>
        <pc:spChg chg="mod">
          <ac:chgData name="John Barrett" userId="01708ccc-f2bc-4b61-ab14-9bfaf3e9cb7e" providerId="ADAL" clId="{E97352D1-3E3A-4F42-BBB1-6CA443EFE4B7}" dt="2025-04-11T19:33:58.584" v="5704" actId="20577"/>
          <ac:spMkLst>
            <pc:docMk/>
            <pc:sldMk cId="4029935324" sldId="684"/>
            <ac:spMk id="8" creationId="{AD8F5439-84A3-B4D4-5A8E-9FD19A1CE22F}"/>
          </ac:spMkLst>
        </pc:spChg>
        <pc:spChg chg="mod">
          <ac:chgData name="John Barrett" userId="01708ccc-f2bc-4b61-ab14-9bfaf3e9cb7e" providerId="ADAL" clId="{E97352D1-3E3A-4F42-BBB1-6CA443EFE4B7}" dt="2025-04-11T18:20:36.920" v="4379" actId="20577"/>
          <ac:spMkLst>
            <pc:docMk/>
            <pc:sldMk cId="4029935324" sldId="684"/>
            <ac:spMk id="237" creationId="{0698BBCB-F4C9-D735-6E7B-18ABFA80D08F}"/>
          </ac:spMkLst>
        </pc:spChg>
      </pc:sldChg>
      <pc:sldMasterChg chg="modSp mod delSldLayout modSldLayout">
        <pc:chgData name="John Barrett" userId="01708ccc-f2bc-4b61-ab14-9bfaf3e9cb7e" providerId="ADAL" clId="{E97352D1-3E3A-4F42-BBB1-6CA443EFE4B7}" dt="2025-03-21T15:03:26.366" v="345" actId="2696"/>
        <pc:sldMasterMkLst>
          <pc:docMk/>
          <pc:sldMasterMk cId="3301738039" sldId="2147483660"/>
        </pc:sldMasterMkLst>
        <pc:spChg chg="mod">
          <ac:chgData name="John Barrett" userId="01708ccc-f2bc-4b61-ab14-9bfaf3e9cb7e" providerId="ADAL" clId="{E97352D1-3E3A-4F42-BBB1-6CA443EFE4B7}" dt="2025-03-21T15:03:08.239" v="344" actId="20577"/>
          <ac:spMkLst>
            <pc:docMk/>
            <pc:sldMasterMk cId="3301738039" sldId="2147483660"/>
            <ac:spMk id="8" creationId="{05A3477D-738A-407A-AE4D-C2E8E4456824}"/>
          </ac:spMkLst>
        </pc:spChg>
        <pc:sldLayoutChg chg="modSp mod">
          <pc:chgData name="John Barrett" userId="01708ccc-f2bc-4b61-ab14-9bfaf3e9cb7e" providerId="ADAL" clId="{E97352D1-3E3A-4F42-BBB1-6CA443EFE4B7}" dt="2025-03-21T15:02:23.007" v="328" actId="20577"/>
          <pc:sldLayoutMkLst>
            <pc:docMk/>
            <pc:sldMasterMk cId="3301738039" sldId="2147483660"/>
            <pc:sldLayoutMk cId="1682645041" sldId="2147483673"/>
          </pc:sldLayoutMkLst>
          <pc:spChg chg="mod">
            <ac:chgData name="John Barrett" userId="01708ccc-f2bc-4b61-ab14-9bfaf3e9cb7e" providerId="ADAL" clId="{E97352D1-3E3A-4F42-BBB1-6CA443EFE4B7}" dt="2025-03-21T15:02:23.007" v="328" actId="20577"/>
            <ac:spMkLst>
              <pc:docMk/>
              <pc:sldMasterMk cId="3301738039" sldId="2147483660"/>
              <pc:sldLayoutMk cId="1682645041" sldId="2147483673"/>
              <ac:spMk id="8" creationId="{1E59D284-F120-481A-A935-857677E6AE46}"/>
            </ac:spMkLst>
          </pc:spChg>
        </pc:sldLayoutChg>
        <pc:sldLayoutChg chg="del">
          <pc:chgData name="John Barrett" userId="01708ccc-f2bc-4b61-ab14-9bfaf3e9cb7e" providerId="ADAL" clId="{E97352D1-3E3A-4F42-BBB1-6CA443EFE4B7}" dt="2025-03-21T15:03:26.366" v="345" actId="2696"/>
          <pc:sldLayoutMkLst>
            <pc:docMk/>
            <pc:sldMasterMk cId="3301738039" sldId="2147483660"/>
            <pc:sldLayoutMk cId="3060723074" sldId="214748367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2"/>
                </a:solidFill>
                <a:latin typeface="+mj-lt"/>
                <a:ea typeface="+mn-ea"/>
                <a:cs typeface="+mn-cs"/>
              </a:defRPr>
            </a:pPr>
            <a:r>
              <a:rPr lang="en-US" dirty="0">
                <a:solidFill>
                  <a:schemeClr val="accent2"/>
                </a:solidFill>
                <a:latin typeface="+mj-lt"/>
              </a:rPr>
              <a:t>E-bike Unit Sales in 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2"/>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Sheet1!$A$2:$A$8</c:f>
              <c:numCache>
                <c:formatCode>General</c:formatCode>
                <c:ptCount val="7"/>
                <c:pt idx="0">
                  <c:v>2018</c:v>
                </c:pt>
                <c:pt idx="1">
                  <c:v>2019</c:v>
                </c:pt>
                <c:pt idx="2">
                  <c:v>2020</c:v>
                </c:pt>
                <c:pt idx="3">
                  <c:v>2021</c:v>
                </c:pt>
                <c:pt idx="4">
                  <c:v>2022</c:v>
                </c:pt>
                <c:pt idx="5">
                  <c:v>2023</c:v>
                </c:pt>
                <c:pt idx="6">
                  <c:v>2024</c:v>
                </c:pt>
              </c:numCache>
            </c:numRef>
          </c:cat>
          <c:val>
            <c:numRef>
              <c:f>Sheet1!$B$2:$B$8</c:f>
              <c:numCache>
                <c:formatCode>General</c:formatCode>
                <c:ptCount val="7"/>
                <c:pt idx="0">
                  <c:v>325</c:v>
                </c:pt>
                <c:pt idx="1">
                  <c:v>287</c:v>
                </c:pt>
                <c:pt idx="2">
                  <c:v>420</c:v>
                </c:pt>
                <c:pt idx="3">
                  <c:v>860</c:v>
                </c:pt>
                <c:pt idx="4">
                  <c:v>1050</c:v>
                </c:pt>
                <c:pt idx="5">
                  <c:v>1150</c:v>
                </c:pt>
                <c:pt idx="6">
                  <c:v>1700</c:v>
                </c:pt>
              </c:numCache>
            </c:numRef>
          </c:val>
          <c:extLst>
            <c:ext xmlns:c16="http://schemas.microsoft.com/office/drawing/2014/chart" uri="{C3380CC4-5D6E-409C-BE32-E72D297353CC}">
              <c16:uniqueId val="{00000000-ED01-4BF8-B267-636184F73C0A}"/>
            </c:ext>
          </c:extLst>
        </c:ser>
        <c:dLbls>
          <c:showLegendKey val="0"/>
          <c:showVal val="0"/>
          <c:showCatName val="0"/>
          <c:showSerName val="0"/>
          <c:showPercent val="0"/>
          <c:showBubbleSize val="0"/>
        </c:dLbls>
        <c:gapWidth val="219"/>
        <c:overlap val="-27"/>
        <c:axId val="1604852128"/>
        <c:axId val="1604861248"/>
      </c:barChart>
      <c:catAx>
        <c:axId val="160485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2"/>
                </a:solidFill>
                <a:latin typeface="+mj-lt"/>
                <a:ea typeface="+mn-ea"/>
                <a:cs typeface="+mn-cs"/>
              </a:defRPr>
            </a:pPr>
            <a:endParaRPr lang="en-US"/>
          </a:p>
        </c:txPr>
        <c:crossAx val="1604861248"/>
        <c:crosses val="autoZero"/>
        <c:auto val="1"/>
        <c:lblAlgn val="ctr"/>
        <c:lblOffset val="100"/>
        <c:noMultiLvlLbl val="0"/>
      </c:catAx>
      <c:valAx>
        <c:axId val="1604861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2"/>
                </a:solidFill>
                <a:latin typeface="+mj-lt"/>
                <a:ea typeface="+mn-ea"/>
                <a:cs typeface="+mn-cs"/>
              </a:defRPr>
            </a:pPr>
            <a:endParaRPr lang="en-US"/>
          </a:p>
        </c:txPr>
        <c:crossAx val="160485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4887C-47B8-410C-AE4E-FDD3D542D1BC}"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D127E-94F4-4831-95A6-950853B2C688}" type="slidenum">
              <a:rPr lang="en-US" smtClean="0"/>
              <a:t>‹#›</a:t>
            </a:fld>
            <a:endParaRPr lang="en-US"/>
          </a:p>
        </p:txBody>
      </p:sp>
    </p:spTree>
    <p:extLst>
      <p:ext uri="{BB962C8B-B14F-4D97-AF65-F5344CB8AC3E}">
        <p14:creationId xmlns:p14="http://schemas.microsoft.com/office/powerpoint/2010/main" val="31034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8.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9.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20.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95C96DE-FB16-4C82-B4BD-905382C6B2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a:extLst>
                          <a:ext uri="{FF2B5EF4-FFF2-40B4-BE49-F238E27FC236}">
                            <a16:creationId xmlns:a16="http://schemas.microsoft.com/office/drawing/2014/main" id="{C95C96DE-FB16-4C82-B4BD-905382C6B2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p>
            <a:r>
              <a:rPr lang="en-US" dirty="0"/>
              <a:t>CLICK TO EDIT MASTER TITLE STYLE</a:t>
            </a:r>
          </a:p>
        </p:txBody>
      </p:sp>
      <p:sp>
        <p:nvSpPr>
          <p:cNvPr id="6" name="Text Placeholder 2">
            <a:extLst>
              <a:ext uri="{FF2B5EF4-FFF2-40B4-BE49-F238E27FC236}">
                <a16:creationId xmlns:a16="http://schemas.microsoft.com/office/drawing/2014/main" id="{D27960E2-5A54-451F-A136-CD5639913336}"/>
              </a:ext>
            </a:extLst>
          </p:cNvPr>
          <p:cNvSpPr>
            <a:spLocks noGrp="1"/>
          </p:cNvSpPr>
          <p:nvPr>
            <p:ph idx="1"/>
          </p:nvPr>
        </p:nvSpPr>
        <p:spPr>
          <a:xfrm>
            <a:off x="496894" y="1483614"/>
            <a:ext cx="10990257" cy="4517136"/>
          </a:xfrm>
          <a:prstGeom prst="rect">
            <a:avLst/>
          </a:prstGeom>
        </p:spPr>
        <p:txBody>
          <a:bodyPr vert="horz" lIns="0" tIns="0" rIns="0" bIns="0" rtlCol="0">
            <a:noAutofit/>
          </a:bodyPr>
          <a:lstStyle>
            <a:lvl1pPr marL="228600" indent="-228600" algn="l" defTabSz="1088474" rtl="0" eaLnBrk="1" latinLnBrk="0" hangingPunct="1">
              <a:lnSpc>
                <a:spcPct val="100000"/>
              </a:lnSpc>
              <a:spcAft>
                <a:spcPts val="600"/>
              </a:spcAft>
              <a:buClr>
                <a:schemeClr val="accent1"/>
              </a:buClr>
              <a:defRPr lang="en-US" sz="1400" kern="1200" dirty="0">
                <a:solidFill>
                  <a:srgbClr val="526175"/>
                </a:solidFill>
                <a:latin typeface="+mj-lt"/>
                <a:ea typeface="+mn-ea"/>
                <a:cs typeface="+mn-cs"/>
              </a:defRPr>
            </a:lvl1pPr>
            <a:lvl2pPr algn="l" defTabSz="1088474" rtl="0" eaLnBrk="1" latinLnBrk="0" hangingPunct="1">
              <a:lnSpc>
                <a:spcPct val="100000"/>
              </a:lnSpc>
              <a:spcAft>
                <a:spcPts val="600"/>
              </a:spcAft>
              <a:buClr>
                <a:schemeClr val="accent1"/>
              </a:buClr>
              <a:defRPr lang="en-US" sz="1400" kern="1200" dirty="0">
                <a:solidFill>
                  <a:srgbClr val="526175"/>
                </a:solidFill>
                <a:latin typeface="+mj-lt"/>
                <a:ea typeface="+mn-ea"/>
                <a:cs typeface="+mn-cs"/>
              </a:defRPr>
            </a:lvl2pPr>
            <a:lvl3pPr algn="l" defTabSz="1088474" rtl="0" eaLnBrk="1" latinLnBrk="0" hangingPunct="1">
              <a:lnSpc>
                <a:spcPct val="100000"/>
              </a:lnSpc>
              <a:spcAft>
                <a:spcPts val="600"/>
              </a:spcAft>
              <a:buClr>
                <a:schemeClr val="accent1"/>
              </a:buClr>
              <a:defRPr lang="en-US" sz="1400" kern="1200" dirty="0">
                <a:solidFill>
                  <a:srgbClr val="526175"/>
                </a:solidFill>
                <a:latin typeface="+mj-lt"/>
                <a:ea typeface="+mn-ea"/>
                <a:cs typeface="+mn-cs"/>
              </a:defRPr>
            </a:lvl3pPr>
            <a:lvl4pPr algn="l" defTabSz="1088474" rtl="0" eaLnBrk="1" latinLnBrk="0" hangingPunct="1">
              <a:lnSpc>
                <a:spcPct val="100000"/>
              </a:lnSpc>
              <a:spcAft>
                <a:spcPts val="600"/>
              </a:spcAft>
              <a:buClr>
                <a:schemeClr val="accent1"/>
              </a:buClr>
              <a:defRPr lang="en-US" sz="1400" kern="1200" dirty="0">
                <a:solidFill>
                  <a:srgbClr val="526175"/>
                </a:solidFill>
                <a:latin typeface="+mj-lt"/>
                <a:ea typeface="+mn-ea"/>
                <a:cs typeface="+mn-cs"/>
              </a:defRPr>
            </a:lvl4pPr>
            <a:lvl5pPr algn="l" defTabSz="1088474" rtl="0" eaLnBrk="1" latinLnBrk="0" hangingPunct="1">
              <a:lnSpc>
                <a:spcPct val="100000"/>
              </a:lnSpc>
              <a:spcAft>
                <a:spcPts val="600"/>
              </a:spcAft>
              <a:buClr>
                <a:schemeClr val="accent1"/>
              </a:buClr>
              <a:defRPr lang="en-US" sz="1400" kern="1200" dirty="0">
                <a:solidFill>
                  <a:srgbClr val="526175"/>
                </a:solidFill>
                <a:latin typeface="+mj-lt"/>
                <a:ea typeface="+mn-ea"/>
                <a:cs typeface="+mn-cs"/>
              </a:defRPr>
            </a:lvl5pPr>
          </a:lstStyle>
          <a:p>
            <a:pPr marL="228600" lvl="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pPr>
            <a:r>
              <a:rPr lang="en-US"/>
              <a:t>Click to edit Master text styles</a:t>
            </a:r>
          </a:p>
          <a:p>
            <a:pPr marL="228600" lvl="1"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pPr>
            <a:r>
              <a:rPr lang="en-US"/>
              <a:t>Second level</a:t>
            </a:r>
          </a:p>
          <a:p>
            <a:pPr marL="228600" lvl="2"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pPr>
            <a:r>
              <a:rPr lang="en-US"/>
              <a:t>Third level</a:t>
            </a:r>
          </a:p>
          <a:p>
            <a:pPr marL="228600" lvl="3"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pPr>
            <a:r>
              <a:rPr lang="en-US"/>
              <a:t>Fourth level</a:t>
            </a:r>
          </a:p>
          <a:p>
            <a:pPr marL="228600" lvl="4"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pPr>
            <a:r>
              <a:rPr lang="en-US"/>
              <a:t>Fifth level</a:t>
            </a:r>
            <a:endParaRPr lang="en-US" dirty="0"/>
          </a:p>
        </p:txBody>
      </p:sp>
      <p:sp>
        <p:nvSpPr>
          <p:cNvPr id="5" name="Slide Number Placeholder 9">
            <a:extLst>
              <a:ext uri="{FF2B5EF4-FFF2-40B4-BE49-F238E27FC236}">
                <a16:creationId xmlns:a16="http://schemas.microsoft.com/office/drawing/2014/main" id="{9A1D1041-FCD9-4B55-B5C9-C09EC616C44F}"/>
              </a:ext>
            </a:extLst>
          </p:cNvPr>
          <p:cNvSpPr>
            <a:spLocks noGrp="1"/>
          </p:cNvSpPr>
          <p:nvPr>
            <p:ph type="sldNum" sz="quarter" idx="4"/>
          </p:nvPr>
        </p:nvSpPr>
        <p:spPr>
          <a:xfrm>
            <a:off x="8815391" y="6313486"/>
            <a:ext cx="2743200" cy="365125"/>
          </a:xfrm>
          <a:prstGeom prst="rect">
            <a:avLst/>
          </a:prstGeom>
        </p:spPr>
        <p:txBody>
          <a:bodyPr vert="horz" lIns="91440" tIns="45720" rIns="91440" bIns="45720" rtlCol="0" anchor="ctr"/>
          <a:lstStyle>
            <a:lvl1pPr algn="r">
              <a:defRPr sz="800">
                <a:solidFill>
                  <a:schemeClr val="tx2"/>
                </a:solidFill>
                <a:latin typeface="+mj-lt"/>
              </a:defRPr>
            </a:lvl1pPr>
          </a:lstStyle>
          <a:p>
            <a:fld id="{FED3018F-D7F6-45B7-9956-DE499D49A8F6}" type="slidenum">
              <a:rPr lang="en-US" smtClean="0"/>
              <a:pPr/>
              <a:t>‹#›</a:t>
            </a:fld>
            <a:endParaRPr lang="en-US" dirty="0"/>
          </a:p>
        </p:txBody>
      </p:sp>
    </p:spTree>
    <p:extLst>
      <p:ext uri="{BB962C8B-B14F-4D97-AF65-F5344CB8AC3E}">
        <p14:creationId xmlns:p14="http://schemas.microsoft.com/office/powerpoint/2010/main" val="288241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63" progId="TCLayout.ActiveDocument.1">
                  <p:embed/>
                </p:oleObj>
              </mc:Choice>
              <mc:Fallback>
                <p:oleObj name="think-cell Slide" r:id="rId3" imgW="353" imgH="363"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FED3018F-D7F6-45B7-9956-DE499D49A8F6}" type="slidenum">
              <a:rPr lang="en-US" smtClean="0"/>
              <a:pPr/>
              <a:t>‹#›</a:t>
            </a:fld>
            <a:endParaRPr lang="en-US" dirty="0"/>
          </a:p>
        </p:txBody>
      </p:sp>
      <p:sp>
        <p:nvSpPr>
          <p:cNvPr id="5" name="Oval 4">
            <a:extLst>
              <a:ext uri="{FF2B5EF4-FFF2-40B4-BE49-F238E27FC236}">
                <a16:creationId xmlns:a16="http://schemas.microsoft.com/office/drawing/2014/main" id="{1883A56B-ED89-4376-8668-380CCA8EA33E}"/>
              </a:ext>
            </a:extLst>
          </p:cNvPr>
          <p:cNvSpPr/>
          <p:nvPr userDrawn="1"/>
        </p:nvSpPr>
        <p:spPr>
          <a:xfrm>
            <a:off x="2262983" y="1830131"/>
            <a:ext cx="2628900" cy="2628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 name="Text Placeholder 10"/>
          <p:cNvSpPr>
            <a:spLocks noGrp="1"/>
          </p:cNvSpPr>
          <p:nvPr>
            <p:ph type="body" sz="quarter" idx="16" hasCustomPrompt="1"/>
          </p:nvPr>
        </p:nvSpPr>
        <p:spPr>
          <a:xfrm>
            <a:off x="5314948" y="1973009"/>
            <a:ext cx="6191252" cy="576072"/>
          </a:xfrm>
        </p:spPr>
        <p:txBody>
          <a:bodyPr/>
          <a:lstStyle>
            <a:lvl1pPr marL="0" indent="0" algn="l">
              <a:buNone/>
              <a:defRPr sz="2800" b="1">
                <a:solidFill>
                  <a:schemeClr val="tx2"/>
                </a:solidFill>
                <a:latin typeface="Arial" panose="020B0604020202020204" pitchFamily="34" charset="0"/>
                <a:cs typeface="Arial" panose="020B0604020202020204" pitchFamily="34" charset="0"/>
              </a:defRPr>
            </a:lvl1pPr>
            <a:lvl2pPr marL="228600" indent="0" algn="ctr">
              <a:buNone/>
              <a:defRPr sz="2800" b="1">
                <a:solidFill>
                  <a:schemeClr val="tx2"/>
                </a:solidFill>
              </a:defRPr>
            </a:lvl2pPr>
            <a:lvl3pPr marL="402336" indent="0" algn="ctr">
              <a:buNone/>
              <a:defRPr sz="2800" b="1">
                <a:solidFill>
                  <a:schemeClr val="tx2"/>
                </a:solidFill>
              </a:defRPr>
            </a:lvl3pPr>
            <a:lvl4pPr marL="566928" indent="0" algn="ctr">
              <a:buNone/>
              <a:defRPr sz="2800" b="1">
                <a:solidFill>
                  <a:schemeClr val="tx2"/>
                </a:solidFill>
              </a:defRPr>
            </a:lvl4pPr>
            <a:lvl5pPr marL="740664" indent="0" algn="ctr">
              <a:buNone/>
              <a:defRPr sz="2800" b="1">
                <a:solidFill>
                  <a:schemeClr val="tx2"/>
                </a:solidFill>
              </a:defRPr>
            </a:lvl5pPr>
          </a:lstStyle>
          <a:p>
            <a:pPr lvl="0"/>
            <a:r>
              <a:rPr lang="en-US" dirty="0"/>
              <a:t>HEADLINE SIZE 1</a:t>
            </a:r>
          </a:p>
        </p:txBody>
      </p:sp>
      <p:sp>
        <p:nvSpPr>
          <p:cNvPr id="8" name="Content Placeholder 15"/>
          <p:cNvSpPr>
            <a:spLocks noGrp="1"/>
          </p:cNvSpPr>
          <p:nvPr>
            <p:ph sz="quarter" idx="12"/>
          </p:nvPr>
        </p:nvSpPr>
        <p:spPr>
          <a:xfrm>
            <a:off x="5314948" y="2690813"/>
            <a:ext cx="6191252" cy="3328987"/>
          </a:xfrm>
        </p:spPr>
        <p:txBody>
          <a:bodyPr/>
          <a:lstStyle>
            <a:lvl1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1pPr>
            <a:lvl2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2pPr>
            <a:lvl3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3pPr>
            <a:lvl4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4pPr>
            <a:lvl5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a:solidFill>
                  <a:srgbClr val="526175"/>
                </a:solidFill>
                <a:latin typeface="+mj-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1499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use this o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Slide Number Placeholder 9">
            <a:extLst>
              <a:ext uri="{FF2B5EF4-FFF2-40B4-BE49-F238E27FC236}">
                <a16:creationId xmlns:a16="http://schemas.microsoft.com/office/drawing/2014/main" id="{05D951D7-61B4-4037-B1D7-D0C13A27955C}"/>
              </a:ext>
            </a:extLst>
          </p:cNvPr>
          <p:cNvSpPr>
            <a:spLocks noGrp="1"/>
          </p:cNvSpPr>
          <p:nvPr>
            <p:ph type="sldNum" sz="quarter" idx="4"/>
          </p:nvPr>
        </p:nvSpPr>
        <p:spPr>
          <a:xfrm>
            <a:off x="9403079" y="6313487"/>
            <a:ext cx="2155511" cy="300674"/>
          </a:xfrm>
          <a:prstGeom prst="rect">
            <a:avLst/>
          </a:prstGeom>
        </p:spPr>
        <p:txBody>
          <a:bodyPr vert="horz" lIns="91440" tIns="45720" rIns="91440" bIns="45720" rtlCol="0" anchor="ctr"/>
          <a:lstStyle>
            <a:lvl1pPr algn="r">
              <a:defRPr sz="800">
                <a:solidFill>
                  <a:schemeClr val="tx2"/>
                </a:solidFill>
                <a:latin typeface="+mj-lt"/>
              </a:defRPr>
            </a:lvl1pPr>
          </a:lstStyle>
          <a:p>
            <a:fld id="{FED3018F-D7F6-45B7-9956-DE499D49A8F6}" type="slidenum">
              <a:rPr lang="en-US" smtClean="0"/>
              <a:pPr/>
              <a:t>‹#›</a:t>
            </a:fld>
            <a:endParaRPr lang="en-US" dirty="0"/>
          </a:p>
        </p:txBody>
      </p:sp>
    </p:spTree>
    <p:extLst>
      <p:ext uri="{BB962C8B-B14F-4D97-AF65-F5344CB8AC3E}">
        <p14:creationId xmlns:p14="http://schemas.microsoft.com/office/powerpoint/2010/main" val="3201970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a:extLst>
              <a:ext uri="{FF2B5EF4-FFF2-40B4-BE49-F238E27FC236}">
                <a16:creationId xmlns:a16="http://schemas.microsoft.com/office/drawing/2014/main" id="{C514415B-2577-45F2-ACDA-FC53AA850F3C}"/>
              </a:ext>
            </a:extLst>
          </p:cNvPr>
          <p:cNvSpPr>
            <a:spLocks noGrp="1"/>
          </p:cNvSpPr>
          <p:nvPr>
            <p:ph type="sldNum" sz="quarter" idx="4"/>
          </p:nvPr>
        </p:nvSpPr>
        <p:spPr>
          <a:xfrm>
            <a:off x="8815391" y="6313486"/>
            <a:ext cx="2743200" cy="365125"/>
          </a:xfrm>
          <a:prstGeom prst="rect">
            <a:avLst/>
          </a:prstGeom>
        </p:spPr>
        <p:txBody>
          <a:bodyPr vert="horz" lIns="91440" tIns="45720" rIns="91440" bIns="45720" rtlCol="0" anchor="ctr"/>
          <a:lstStyle>
            <a:lvl1pPr algn="r">
              <a:defRPr sz="800">
                <a:solidFill>
                  <a:schemeClr val="tx2"/>
                </a:solidFill>
                <a:latin typeface="+mj-lt"/>
              </a:defRPr>
            </a:lvl1pPr>
          </a:lstStyle>
          <a:p>
            <a:fld id="{FED3018F-D7F6-45B7-9956-DE499D49A8F6}" type="slidenum">
              <a:rPr lang="en-US" smtClean="0"/>
              <a:pPr/>
              <a:t>‹#›</a:t>
            </a:fld>
            <a:endParaRPr lang="en-US" dirty="0"/>
          </a:p>
        </p:txBody>
      </p:sp>
    </p:spTree>
    <p:extLst>
      <p:ext uri="{BB962C8B-B14F-4D97-AF65-F5344CB8AC3E}">
        <p14:creationId xmlns:p14="http://schemas.microsoft.com/office/powerpoint/2010/main" val="3851364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_Divider_Red">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1" name="Title Placeholder 1">
            <a:extLst>
              <a:ext uri="{FF2B5EF4-FFF2-40B4-BE49-F238E27FC236}">
                <a16:creationId xmlns:a16="http://schemas.microsoft.com/office/drawing/2014/main" id="{39A44F37-05E4-4C9D-8D3A-1600F8F19512}"/>
              </a:ext>
            </a:extLst>
          </p:cNvPr>
          <p:cNvSpPr>
            <a:spLocks noGrp="1"/>
          </p:cNvSpPr>
          <p:nvPr>
            <p:ph type="title" hasCustomPrompt="1"/>
          </p:nvPr>
        </p:nvSpPr>
        <p:spPr>
          <a:xfrm>
            <a:off x="496894" y="2626109"/>
            <a:ext cx="10062951" cy="815183"/>
          </a:xfrm>
          <a:prstGeom prst="rect">
            <a:avLst/>
          </a:prstGeom>
        </p:spPr>
        <p:txBody>
          <a:bodyPr vert="horz" lIns="0" tIns="0" rIns="0" bIns="0" rtlCol="0" anchor="t" anchorCtr="0">
            <a:noAutofit/>
          </a:bodyPr>
          <a:lstStyle>
            <a:lvl1pPr algn="l">
              <a:lnSpc>
                <a:spcPct val="100000"/>
              </a:lnSpc>
              <a:defRPr sz="4800" b="1">
                <a:solidFill>
                  <a:schemeClr val="accent5"/>
                </a:solidFill>
                <a:latin typeface="+mj-lt"/>
              </a:defRPr>
            </a:lvl1pPr>
          </a:lstStyle>
          <a:p>
            <a:r>
              <a:rPr lang="en-US" dirty="0"/>
              <a:t>Project Sunrise: Customer Survey</a:t>
            </a:r>
          </a:p>
        </p:txBody>
      </p:sp>
      <p:sp>
        <p:nvSpPr>
          <p:cNvPr id="8" name="TextBox 7">
            <a:extLst>
              <a:ext uri="{FF2B5EF4-FFF2-40B4-BE49-F238E27FC236}">
                <a16:creationId xmlns:a16="http://schemas.microsoft.com/office/drawing/2014/main" id="{1E59D284-F120-481A-A935-857677E6AE46}"/>
              </a:ext>
            </a:extLst>
          </p:cNvPr>
          <p:cNvSpPr txBox="1"/>
          <p:nvPr userDrawn="1"/>
        </p:nvSpPr>
        <p:spPr>
          <a:xfrm>
            <a:off x="10390376" y="6385011"/>
            <a:ext cx="1096775" cy="215444"/>
          </a:xfrm>
          <a:prstGeom prst="rect">
            <a:avLst/>
          </a:prstGeom>
          <a:noFill/>
        </p:spPr>
        <p:txBody>
          <a:bodyPr wrap="none" rtlCol="0">
            <a:spAutoFit/>
          </a:bodyPr>
          <a:lstStyle/>
          <a:p>
            <a:pPr algn="r"/>
            <a:r>
              <a:rPr lang="en-US" sz="800" dirty="0">
                <a:solidFill>
                  <a:schemeClr val="bg1"/>
                </a:solidFill>
                <a:latin typeface="+mj-lt"/>
                <a:cs typeface="Arial" panose="020B0604020202020204" pitchFamily="34" charset="0"/>
              </a:rPr>
              <a:t>June 2025 ● SCFC</a:t>
            </a:r>
          </a:p>
        </p:txBody>
      </p:sp>
      <p:cxnSp>
        <p:nvCxnSpPr>
          <p:cNvPr id="6" name="Straight Connector 5">
            <a:extLst>
              <a:ext uri="{FF2B5EF4-FFF2-40B4-BE49-F238E27FC236}">
                <a16:creationId xmlns:a16="http://schemas.microsoft.com/office/drawing/2014/main" id="{CEE5694B-120B-4FD5-918B-5EF5BC3D936C}"/>
              </a:ext>
            </a:extLst>
          </p:cNvPr>
          <p:cNvCxnSpPr/>
          <p:nvPr userDrawn="1"/>
        </p:nvCxnSpPr>
        <p:spPr>
          <a:xfrm>
            <a:off x="454030" y="3986213"/>
            <a:ext cx="1097596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4C5F0B9-6050-4123-8876-EB288DC3B992}"/>
              </a:ext>
            </a:extLst>
          </p:cNvPr>
          <p:cNvSpPr txBox="1"/>
          <p:nvPr userDrawn="1"/>
        </p:nvSpPr>
        <p:spPr>
          <a:xfrm>
            <a:off x="454025" y="6385011"/>
            <a:ext cx="729687" cy="215444"/>
          </a:xfrm>
          <a:prstGeom prst="rect">
            <a:avLst/>
          </a:prstGeom>
          <a:noFill/>
        </p:spPr>
        <p:txBody>
          <a:bodyPr wrap="none" rtlCol="0">
            <a:spAutoFit/>
          </a:bodyPr>
          <a:lstStyle/>
          <a:p>
            <a:pPr algn="l"/>
            <a:r>
              <a:rPr lang="en-US" sz="800" dirty="0">
                <a:solidFill>
                  <a:schemeClr val="bg1"/>
                </a:solidFill>
                <a:latin typeface="+mj-lt"/>
                <a:cs typeface="Arial" panose="020B0604020202020204" pitchFamily="34" charset="0"/>
              </a:rPr>
              <a:t>Confidential</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4025" y="254839"/>
            <a:ext cx="1770589" cy="807045"/>
          </a:xfrm>
          <a:prstGeom prst="rect">
            <a:avLst/>
          </a:prstGeom>
        </p:spPr>
      </p:pic>
    </p:spTree>
    <p:extLst>
      <p:ext uri="{BB962C8B-B14F-4D97-AF65-F5344CB8AC3E}">
        <p14:creationId xmlns:p14="http://schemas.microsoft.com/office/powerpoint/2010/main" val="1682645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Section_Divider_Re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8" name="Title Placeholder 1">
            <a:extLst>
              <a:ext uri="{FF2B5EF4-FFF2-40B4-BE49-F238E27FC236}">
                <a16:creationId xmlns:a16="http://schemas.microsoft.com/office/drawing/2014/main" id="{6909A4A0-9DDC-4D1F-8726-A8A0FD8E9BA5}"/>
              </a:ext>
            </a:extLst>
          </p:cNvPr>
          <p:cNvSpPr>
            <a:spLocks noGrp="1"/>
          </p:cNvSpPr>
          <p:nvPr>
            <p:ph type="title" hasCustomPrompt="1"/>
          </p:nvPr>
        </p:nvSpPr>
        <p:spPr>
          <a:xfrm>
            <a:off x="496894" y="2370469"/>
            <a:ext cx="9430353" cy="1467294"/>
          </a:xfrm>
          <a:prstGeom prst="rect">
            <a:avLst/>
          </a:prstGeom>
        </p:spPr>
        <p:txBody>
          <a:bodyPr vert="horz" lIns="0" tIns="0" rIns="0" bIns="0" rtlCol="0" anchor="t" anchorCtr="0">
            <a:noAutofit/>
          </a:bodyPr>
          <a:lstStyle>
            <a:lvl1pPr algn="l">
              <a:lnSpc>
                <a:spcPts val="6600"/>
              </a:lnSpc>
              <a:defRPr sz="6600" b="1">
                <a:solidFill>
                  <a:schemeClr val="accent1"/>
                </a:solidFill>
                <a:latin typeface="+mn-lt"/>
              </a:defRPr>
            </a:lvl1pPr>
          </a:lstStyle>
          <a:p>
            <a:r>
              <a:rPr lang="en-US"/>
              <a:t>MASTER TITLE STYLE</a:t>
            </a:r>
          </a:p>
        </p:txBody>
      </p:sp>
      <p:sp>
        <p:nvSpPr>
          <p:cNvPr id="12" name="TextBox 11">
            <a:extLst>
              <a:ext uri="{FF2B5EF4-FFF2-40B4-BE49-F238E27FC236}">
                <a16:creationId xmlns:a16="http://schemas.microsoft.com/office/drawing/2014/main" id="{93D8CD52-9F8F-4866-A5FA-FD76E44D35A5}"/>
              </a:ext>
            </a:extLst>
          </p:cNvPr>
          <p:cNvSpPr txBox="1"/>
          <p:nvPr userDrawn="1"/>
        </p:nvSpPr>
        <p:spPr>
          <a:xfrm>
            <a:off x="9568036" y="6477477"/>
            <a:ext cx="1919115" cy="215444"/>
          </a:xfrm>
          <a:prstGeom prst="rect">
            <a:avLst/>
          </a:prstGeom>
          <a:noFill/>
        </p:spPr>
        <p:txBody>
          <a:bodyPr wrap="none" rtlCol="0">
            <a:spAutoFit/>
          </a:bodyPr>
          <a:lstStyle/>
          <a:p>
            <a:pPr algn="r"/>
            <a:r>
              <a:rPr lang="en-US" sz="800" dirty="0">
                <a:solidFill>
                  <a:schemeClr val="bg1"/>
                </a:solidFill>
                <a:latin typeface="+mj-lt"/>
                <a:cs typeface="Arial" panose="020B0604020202020204" pitchFamily="34" charset="0"/>
              </a:rPr>
              <a:t>Month xx, 2020 ● Title of presentation</a:t>
            </a:r>
          </a:p>
        </p:txBody>
      </p:sp>
      <p:cxnSp>
        <p:nvCxnSpPr>
          <p:cNvPr id="4" name="Straight Connector 3">
            <a:extLst>
              <a:ext uri="{FF2B5EF4-FFF2-40B4-BE49-F238E27FC236}">
                <a16:creationId xmlns:a16="http://schemas.microsoft.com/office/drawing/2014/main" id="{C6C21331-5747-4AB0-A84F-DF1DF095E5A8}"/>
              </a:ext>
            </a:extLst>
          </p:cNvPr>
          <p:cNvCxnSpPr/>
          <p:nvPr userDrawn="1"/>
        </p:nvCxnSpPr>
        <p:spPr>
          <a:xfrm>
            <a:off x="496894" y="6372225"/>
            <a:ext cx="109902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516AB60-EA93-4EB4-A96E-B6C0A02C9588}"/>
              </a:ext>
            </a:extLst>
          </p:cNvPr>
          <p:cNvSpPr txBox="1"/>
          <p:nvPr userDrawn="1"/>
        </p:nvSpPr>
        <p:spPr>
          <a:xfrm>
            <a:off x="425449" y="6477477"/>
            <a:ext cx="1765227" cy="215444"/>
          </a:xfrm>
          <a:prstGeom prst="rect">
            <a:avLst/>
          </a:prstGeom>
          <a:noFill/>
        </p:spPr>
        <p:txBody>
          <a:bodyPr wrap="none" rtlCol="0">
            <a:spAutoFit/>
          </a:bodyPr>
          <a:lstStyle/>
          <a:p>
            <a:pPr algn="l"/>
            <a:r>
              <a:rPr lang="en-US" sz="800" dirty="0">
                <a:solidFill>
                  <a:schemeClr val="bg1"/>
                </a:solidFill>
                <a:latin typeface="+mj-lt"/>
                <a:cs typeface="Arial" panose="020B0604020202020204" pitchFamily="34" charset="0"/>
              </a:rPr>
              <a:t>For internal use only (if necessary)</a:t>
            </a:r>
          </a:p>
        </p:txBody>
      </p:sp>
      <p:pic>
        <p:nvPicPr>
          <p:cNvPr id="10" name="Picture 9" descr="A sign in the dark&#10;&#10;Description automatically generated">
            <a:extLst>
              <a:ext uri="{FF2B5EF4-FFF2-40B4-BE49-F238E27FC236}">
                <a16:creationId xmlns:a16="http://schemas.microsoft.com/office/drawing/2014/main" id="{72C41D4D-2679-4537-8C11-95A970B981EC}"/>
              </a:ext>
            </a:extLst>
          </p:cNvPr>
          <p:cNvPicPr>
            <a:picLocks noChangeAspect="1"/>
          </p:cNvPicPr>
          <p:nvPr userDrawn="1"/>
        </p:nvPicPr>
        <p:blipFill>
          <a:blip r:embed="rId5" cstate="print">
            <a:lum bright="70000" contrast="-70000"/>
            <a:alphaModFix/>
            <a:extLst>
              <a:ext uri="{BEBA8EAE-BF5A-486C-A8C5-ECC9F3942E4B}">
                <a14:imgProps xmlns:a14="http://schemas.microsoft.com/office/drawing/2010/main">
                  <a14:imgLayer r:embed="rId6">
                    <a14:imgEffect>
                      <a14:artisticChalkSketch/>
                    </a14:imgEffect>
                    <a14:imgEffect>
                      <a14:colorTemperature colorTemp="6717"/>
                    </a14:imgEffect>
                    <a14:imgEffect>
                      <a14:saturation sat="182000"/>
                    </a14:imgEffect>
                  </a14:imgLayer>
                </a14:imgProps>
              </a:ext>
              <a:ext uri="{28A0092B-C50C-407E-A947-70E740481C1C}">
                <a14:useLocalDpi xmlns:a14="http://schemas.microsoft.com/office/drawing/2010/main" val="0"/>
              </a:ext>
            </a:extLst>
          </a:blip>
          <a:stretch>
            <a:fillRect/>
          </a:stretch>
        </p:blipFill>
        <p:spPr>
          <a:xfrm>
            <a:off x="371880" y="165080"/>
            <a:ext cx="3014748" cy="835890"/>
          </a:xfrm>
          <a:prstGeom prst="rect">
            <a:avLst/>
          </a:prstGeom>
        </p:spPr>
      </p:pic>
      <p:sp>
        <p:nvSpPr>
          <p:cNvPr id="11" name="TextBox 10">
            <a:extLst>
              <a:ext uri="{FF2B5EF4-FFF2-40B4-BE49-F238E27FC236}">
                <a16:creationId xmlns:a16="http://schemas.microsoft.com/office/drawing/2014/main" id="{588CC1B4-5D7B-4578-A269-E6B2F2FF0CC8}"/>
              </a:ext>
            </a:extLst>
          </p:cNvPr>
          <p:cNvSpPr txBox="1"/>
          <p:nvPr userDrawn="1"/>
        </p:nvSpPr>
        <p:spPr>
          <a:xfrm>
            <a:off x="8983707" y="6492866"/>
            <a:ext cx="655949" cy="200055"/>
          </a:xfrm>
          <a:prstGeom prst="rect">
            <a:avLst/>
          </a:prstGeom>
          <a:noFill/>
        </p:spPr>
        <p:txBody>
          <a:bodyPr wrap="none" rtlCol="0">
            <a:spAutoFit/>
          </a:bodyPr>
          <a:lstStyle/>
          <a:p>
            <a:pPr algn="l"/>
            <a:r>
              <a:rPr lang="en-US" sz="700" dirty="0">
                <a:solidFill>
                  <a:schemeClr val="bg1"/>
                </a:solidFill>
                <a:latin typeface="+mj-lt"/>
                <a:cs typeface="Arial" panose="020B0604020202020204" pitchFamily="34" charset="0"/>
              </a:rPr>
              <a:t>Confidential</a:t>
            </a:r>
          </a:p>
        </p:txBody>
      </p:sp>
    </p:spTree>
    <p:extLst>
      <p:ext uri="{BB962C8B-B14F-4D97-AF65-F5344CB8AC3E}">
        <p14:creationId xmlns:p14="http://schemas.microsoft.com/office/powerpoint/2010/main" val="291989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Section_Divider_Red">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8" name="Title Placeholder 1">
            <a:extLst>
              <a:ext uri="{FF2B5EF4-FFF2-40B4-BE49-F238E27FC236}">
                <a16:creationId xmlns:a16="http://schemas.microsoft.com/office/drawing/2014/main" id="{6909A4A0-9DDC-4D1F-8726-A8A0FD8E9BA5}"/>
              </a:ext>
            </a:extLst>
          </p:cNvPr>
          <p:cNvSpPr>
            <a:spLocks noGrp="1"/>
          </p:cNvSpPr>
          <p:nvPr>
            <p:ph type="title" hasCustomPrompt="1"/>
          </p:nvPr>
        </p:nvSpPr>
        <p:spPr>
          <a:xfrm>
            <a:off x="496894" y="2370469"/>
            <a:ext cx="9430353" cy="1467294"/>
          </a:xfrm>
          <a:prstGeom prst="rect">
            <a:avLst/>
          </a:prstGeom>
        </p:spPr>
        <p:txBody>
          <a:bodyPr vert="horz" lIns="0" tIns="0" rIns="0" bIns="0" rtlCol="0" anchor="t" anchorCtr="0">
            <a:noAutofit/>
          </a:bodyPr>
          <a:lstStyle>
            <a:lvl1pPr algn="l">
              <a:lnSpc>
                <a:spcPts val="6600"/>
              </a:lnSpc>
              <a:defRPr sz="6600" b="1">
                <a:solidFill>
                  <a:schemeClr val="accent5"/>
                </a:solidFill>
                <a:latin typeface="+mn-lt"/>
              </a:defRPr>
            </a:lvl1pPr>
          </a:lstStyle>
          <a:p>
            <a:r>
              <a:rPr lang="en-US"/>
              <a:t>MASTER TITLE STYLE</a:t>
            </a:r>
          </a:p>
        </p:txBody>
      </p:sp>
      <p:sp>
        <p:nvSpPr>
          <p:cNvPr id="12" name="TextBox 11">
            <a:extLst>
              <a:ext uri="{FF2B5EF4-FFF2-40B4-BE49-F238E27FC236}">
                <a16:creationId xmlns:a16="http://schemas.microsoft.com/office/drawing/2014/main" id="{93D8CD52-9F8F-4866-A5FA-FD76E44D35A5}"/>
              </a:ext>
            </a:extLst>
          </p:cNvPr>
          <p:cNvSpPr txBox="1"/>
          <p:nvPr userDrawn="1"/>
        </p:nvSpPr>
        <p:spPr>
          <a:xfrm>
            <a:off x="9568036" y="6477477"/>
            <a:ext cx="1919115" cy="215444"/>
          </a:xfrm>
          <a:prstGeom prst="rect">
            <a:avLst/>
          </a:prstGeom>
          <a:noFill/>
        </p:spPr>
        <p:txBody>
          <a:bodyPr wrap="none" rtlCol="0">
            <a:spAutoFit/>
          </a:bodyPr>
          <a:lstStyle/>
          <a:p>
            <a:pPr algn="r"/>
            <a:r>
              <a:rPr lang="en-US" sz="800" dirty="0">
                <a:solidFill>
                  <a:schemeClr val="bg1"/>
                </a:solidFill>
                <a:latin typeface="+mj-lt"/>
                <a:cs typeface="Arial" panose="020B0604020202020204" pitchFamily="34" charset="0"/>
              </a:rPr>
              <a:t>Month xx, 2020 ● Title of presentation</a:t>
            </a:r>
          </a:p>
        </p:txBody>
      </p:sp>
      <p:cxnSp>
        <p:nvCxnSpPr>
          <p:cNvPr id="4" name="Straight Connector 3">
            <a:extLst>
              <a:ext uri="{FF2B5EF4-FFF2-40B4-BE49-F238E27FC236}">
                <a16:creationId xmlns:a16="http://schemas.microsoft.com/office/drawing/2014/main" id="{C6C21331-5747-4AB0-A84F-DF1DF095E5A8}"/>
              </a:ext>
            </a:extLst>
          </p:cNvPr>
          <p:cNvCxnSpPr/>
          <p:nvPr userDrawn="1"/>
        </p:nvCxnSpPr>
        <p:spPr>
          <a:xfrm>
            <a:off x="496894" y="6372225"/>
            <a:ext cx="109902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516AB60-EA93-4EB4-A96E-B6C0A02C9588}"/>
              </a:ext>
            </a:extLst>
          </p:cNvPr>
          <p:cNvSpPr txBox="1"/>
          <p:nvPr userDrawn="1"/>
        </p:nvSpPr>
        <p:spPr>
          <a:xfrm>
            <a:off x="425449" y="6477477"/>
            <a:ext cx="1765227" cy="215444"/>
          </a:xfrm>
          <a:prstGeom prst="rect">
            <a:avLst/>
          </a:prstGeom>
          <a:noFill/>
        </p:spPr>
        <p:txBody>
          <a:bodyPr wrap="none" rtlCol="0">
            <a:spAutoFit/>
          </a:bodyPr>
          <a:lstStyle/>
          <a:p>
            <a:pPr algn="l"/>
            <a:r>
              <a:rPr lang="en-US" sz="800" dirty="0">
                <a:solidFill>
                  <a:schemeClr val="bg1"/>
                </a:solidFill>
                <a:latin typeface="+mj-lt"/>
                <a:cs typeface="Arial" panose="020B0604020202020204" pitchFamily="34" charset="0"/>
              </a:rPr>
              <a:t>For internal use only (if necessary)</a:t>
            </a:r>
          </a:p>
        </p:txBody>
      </p:sp>
      <p:pic>
        <p:nvPicPr>
          <p:cNvPr id="10" name="Picture 9" descr="A sign in the dark&#10;&#10;Description automatically generated">
            <a:extLst>
              <a:ext uri="{FF2B5EF4-FFF2-40B4-BE49-F238E27FC236}">
                <a16:creationId xmlns:a16="http://schemas.microsoft.com/office/drawing/2014/main" id="{F2E94FEE-15B8-4159-AAF2-3D0D7D4F8651}"/>
              </a:ext>
            </a:extLst>
          </p:cNvPr>
          <p:cNvPicPr>
            <a:picLocks noChangeAspect="1"/>
          </p:cNvPicPr>
          <p:nvPr userDrawn="1"/>
        </p:nvPicPr>
        <p:blipFill>
          <a:blip r:embed="rId5" cstate="print">
            <a:lum bright="70000" contrast="-70000"/>
            <a:alphaModFix/>
            <a:extLst>
              <a:ext uri="{BEBA8EAE-BF5A-486C-A8C5-ECC9F3942E4B}">
                <a14:imgProps xmlns:a14="http://schemas.microsoft.com/office/drawing/2010/main">
                  <a14:imgLayer r:embed="rId6">
                    <a14:imgEffect>
                      <a14:artisticChalkSketch/>
                    </a14:imgEffect>
                    <a14:imgEffect>
                      <a14:colorTemperature colorTemp="6717"/>
                    </a14:imgEffect>
                    <a14:imgEffect>
                      <a14:saturation sat="182000"/>
                    </a14:imgEffect>
                  </a14:imgLayer>
                </a14:imgProps>
              </a:ext>
              <a:ext uri="{28A0092B-C50C-407E-A947-70E740481C1C}">
                <a14:useLocalDpi xmlns:a14="http://schemas.microsoft.com/office/drawing/2010/main" val="0"/>
              </a:ext>
            </a:extLst>
          </a:blip>
          <a:stretch>
            <a:fillRect/>
          </a:stretch>
        </p:blipFill>
        <p:spPr>
          <a:xfrm>
            <a:off x="371880" y="165080"/>
            <a:ext cx="3014748" cy="835890"/>
          </a:xfrm>
          <a:prstGeom prst="rect">
            <a:avLst/>
          </a:prstGeom>
        </p:spPr>
      </p:pic>
    </p:spTree>
    <p:extLst>
      <p:ext uri="{BB962C8B-B14F-4D97-AF65-F5344CB8AC3E}">
        <p14:creationId xmlns:p14="http://schemas.microsoft.com/office/powerpoint/2010/main" val="3315736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Section_Divider_Red">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8" name="Title Placeholder 1">
            <a:extLst>
              <a:ext uri="{FF2B5EF4-FFF2-40B4-BE49-F238E27FC236}">
                <a16:creationId xmlns:a16="http://schemas.microsoft.com/office/drawing/2014/main" id="{6909A4A0-9DDC-4D1F-8726-A8A0FD8E9BA5}"/>
              </a:ext>
            </a:extLst>
          </p:cNvPr>
          <p:cNvSpPr>
            <a:spLocks noGrp="1"/>
          </p:cNvSpPr>
          <p:nvPr>
            <p:ph type="title" hasCustomPrompt="1"/>
          </p:nvPr>
        </p:nvSpPr>
        <p:spPr>
          <a:xfrm>
            <a:off x="496894" y="2370469"/>
            <a:ext cx="9430353" cy="1467294"/>
          </a:xfrm>
          <a:prstGeom prst="rect">
            <a:avLst/>
          </a:prstGeom>
        </p:spPr>
        <p:txBody>
          <a:bodyPr vert="horz" lIns="0" tIns="0" rIns="0" bIns="0" rtlCol="0" anchor="t" anchorCtr="0">
            <a:noAutofit/>
          </a:bodyPr>
          <a:lstStyle>
            <a:lvl1pPr algn="l">
              <a:lnSpc>
                <a:spcPts val="6600"/>
              </a:lnSpc>
              <a:defRPr sz="6600" b="1">
                <a:solidFill>
                  <a:schemeClr val="accent4"/>
                </a:solidFill>
                <a:latin typeface="+mn-lt"/>
              </a:defRPr>
            </a:lvl1pPr>
          </a:lstStyle>
          <a:p>
            <a:r>
              <a:rPr lang="en-US"/>
              <a:t>MASTER TITLE STYLE</a:t>
            </a:r>
          </a:p>
        </p:txBody>
      </p:sp>
      <p:sp>
        <p:nvSpPr>
          <p:cNvPr id="12" name="TextBox 11">
            <a:extLst>
              <a:ext uri="{FF2B5EF4-FFF2-40B4-BE49-F238E27FC236}">
                <a16:creationId xmlns:a16="http://schemas.microsoft.com/office/drawing/2014/main" id="{93D8CD52-9F8F-4866-A5FA-FD76E44D35A5}"/>
              </a:ext>
            </a:extLst>
          </p:cNvPr>
          <p:cNvSpPr txBox="1"/>
          <p:nvPr userDrawn="1"/>
        </p:nvSpPr>
        <p:spPr>
          <a:xfrm>
            <a:off x="9568036" y="6477477"/>
            <a:ext cx="1919115" cy="215444"/>
          </a:xfrm>
          <a:prstGeom prst="rect">
            <a:avLst/>
          </a:prstGeom>
          <a:noFill/>
        </p:spPr>
        <p:txBody>
          <a:bodyPr wrap="none" rtlCol="0">
            <a:spAutoFit/>
          </a:bodyPr>
          <a:lstStyle/>
          <a:p>
            <a:pPr algn="r"/>
            <a:r>
              <a:rPr lang="en-US" sz="800" dirty="0">
                <a:solidFill>
                  <a:schemeClr val="bg1"/>
                </a:solidFill>
                <a:latin typeface="+mj-lt"/>
                <a:cs typeface="Arial" panose="020B0604020202020204" pitchFamily="34" charset="0"/>
              </a:rPr>
              <a:t>Month xx, 2020 ● Title of presentation</a:t>
            </a:r>
          </a:p>
        </p:txBody>
      </p:sp>
      <p:cxnSp>
        <p:nvCxnSpPr>
          <p:cNvPr id="4" name="Straight Connector 3">
            <a:extLst>
              <a:ext uri="{FF2B5EF4-FFF2-40B4-BE49-F238E27FC236}">
                <a16:creationId xmlns:a16="http://schemas.microsoft.com/office/drawing/2014/main" id="{C6C21331-5747-4AB0-A84F-DF1DF095E5A8}"/>
              </a:ext>
            </a:extLst>
          </p:cNvPr>
          <p:cNvCxnSpPr/>
          <p:nvPr userDrawn="1"/>
        </p:nvCxnSpPr>
        <p:spPr>
          <a:xfrm>
            <a:off x="496894" y="6372225"/>
            <a:ext cx="109902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516AB60-EA93-4EB4-A96E-B6C0A02C9588}"/>
              </a:ext>
            </a:extLst>
          </p:cNvPr>
          <p:cNvSpPr txBox="1"/>
          <p:nvPr userDrawn="1"/>
        </p:nvSpPr>
        <p:spPr>
          <a:xfrm>
            <a:off x="425449" y="6477477"/>
            <a:ext cx="1765227" cy="215444"/>
          </a:xfrm>
          <a:prstGeom prst="rect">
            <a:avLst/>
          </a:prstGeom>
          <a:noFill/>
        </p:spPr>
        <p:txBody>
          <a:bodyPr wrap="none" rtlCol="0">
            <a:spAutoFit/>
          </a:bodyPr>
          <a:lstStyle/>
          <a:p>
            <a:pPr algn="l"/>
            <a:r>
              <a:rPr lang="en-US" sz="800" dirty="0">
                <a:solidFill>
                  <a:schemeClr val="bg1"/>
                </a:solidFill>
                <a:latin typeface="+mj-lt"/>
                <a:cs typeface="Arial" panose="020B0604020202020204" pitchFamily="34" charset="0"/>
              </a:rPr>
              <a:t>For internal use only (if necessary)</a:t>
            </a:r>
          </a:p>
        </p:txBody>
      </p:sp>
      <p:pic>
        <p:nvPicPr>
          <p:cNvPr id="10" name="Picture 9" descr="A sign in the dark&#10;&#10;Description automatically generated">
            <a:extLst>
              <a:ext uri="{FF2B5EF4-FFF2-40B4-BE49-F238E27FC236}">
                <a16:creationId xmlns:a16="http://schemas.microsoft.com/office/drawing/2014/main" id="{DC7480B4-6A48-4BB2-AA56-6E17658C18BA}"/>
              </a:ext>
            </a:extLst>
          </p:cNvPr>
          <p:cNvPicPr>
            <a:picLocks noChangeAspect="1"/>
          </p:cNvPicPr>
          <p:nvPr userDrawn="1"/>
        </p:nvPicPr>
        <p:blipFill>
          <a:blip r:embed="rId5" cstate="print">
            <a:lum bright="70000" contrast="-70000"/>
            <a:alphaModFix/>
            <a:extLst>
              <a:ext uri="{BEBA8EAE-BF5A-486C-A8C5-ECC9F3942E4B}">
                <a14:imgProps xmlns:a14="http://schemas.microsoft.com/office/drawing/2010/main">
                  <a14:imgLayer r:embed="rId6">
                    <a14:imgEffect>
                      <a14:artisticChalkSketch/>
                    </a14:imgEffect>
                    <a14:imgEffect>
                      <a14:colorTemperature colorTemp="6717"/>
                    </a14:imgEffect>
                    <a14:imgEffect>
                      <a14:saturation sat="182000"/>
                    </a14:imgEffect>
                  </a14:imgLayer>
                </a14:imgProps>
              </a:ext>
              <a:ext uri="{28A0092B-C50C-407E-A947-70E740481C1C}">
                <a14:useLocalDpi xmlns:a14="http://schemas.microsoft.com/office/drawing/2010/main" val="0"/>
              </a:ext>
            </a:extLst>
          </a:blip>
          <a:stretch>
            <a:fillRect/>
          </a:stretch>
        </p:blipFill>
        <p:spPr>
          <a:xfrm>
            <a:off x="371880" y="165080"/>
            <a:ext cx="3014748" cy="835890"/>
          </a:xfrm>
          <a:prstGeom prst="rect">
            <a:avLst/>
          </a:prstGeom>
        </p:spPr>
      </p:pic>
    </p:spTree>
    <p:extLst>
      <p:ext uri="{BB962C8B-B14F-4D97-AF65-F5344CB8AC3E}">
        <p14:creationId xmlns:p14="http://schemas.microsoft.com/office/powerpoint/2010/main" val="2657750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Section_Divider_Red">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1372588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5_Section_Divider_Re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7B0435B-BE23-4E23-8CC8-C263CB827AB6}"/>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400" b="1" i="0" baseline="0" dirty="0">
              <a:latin typeface="Arial" panose="020B0604020202020204" pitchFamily="34" charset="0"/>
              <a:ea typeface="+mj-ea"/>
              <a:cs typeface="+mj-cs"/>
              <a:sym typeface="Arial" panose="020B0604020202020204" pitchFamily="34" charset="0"/>
            </a:endParaRPr>
          </a:p>
        </p:txBody>
      </p:sp>
      <p:sp>
        <p:nvSpPr>
          <p:cNvPr id="4" name="Title 1"/>
          <p:cNvSpPr>
            <a:spLocks noGrp="1"/>
          </p:cNvSpPr>
          <p:nvPr>
            <p:ph type="title" hasCustomPrompt="1"/>
          </p:nvPr>
        </p:nvSpPr>
        <p:spPr>
          <a:xfrm>
            <a:off x="517796" y="2641640"/>
            <a:ext cx="7523361" cy="576072"/>
          </a:xfrm>
        </p:spPr>
        <p:txBody>
          <a:bodyPr/>
          <a:lstStyle>
            <a:lvl1pPr>
              <a:lnSpc>
                <a:spcPts val="5400"/>
              </a:lnSpc>
              <a:defRPr sz="5400">
                <a:solidFill>
                  <a:schemeClr val="accent1"/>
                </a:solidFill>
                <a:latin typeface="+mj-lt"/>
              </a:defRPr>
            </a:lvl1pPr>
          </a:lstStyle>
          <a:p>
            <a:r>
              <a:rPr lang="en-US" dirty="0"/>
              <a:t>CLICK TO EDIT</a:t>
            </a:r>
          </a:p>
        </p:txBody>
      </p:sp>
    </p:spTree>
    <p:extLst>
      <p:ext uri="{BB962C8B-B14F-4D97-AF65-F5344CB8AC3E}">
        <p14:creationId xmlns:p14="http://schemas.microsoft.com/office/powerpoint/2010/main" val="425089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5D9DB"/>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63" progId="TCLayout.ActiveDocument.1">
                  <p:embed/>
                </p:oleObj>
              </mc:Choice>
              <mc:Fallback>
                <p:oleObj name="think-cell Slide" r:id="rId4" imgW="353" imgH="363"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496894" y="384048"/>
            <a:ext cx="10990257" cy="576072"/>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FED3018F-D7F6-45B7-9956-DE499D49A8F6}" type="slidenum">
              <a:rPr lang="en-US" smtClean="0"/>
              <a:pPr/>
              <a:t>‹#›</a:t>
            </a:fld>
            <a:endParaRPr lang="en-US" dirty="0"/>
          </a:p>
        </p:txBody>
      </p:sp>
      <p:sp>
        <p:nvSpPr>
          <p:cNvPr id="14" name="Content Placeholder 13"/>
          <p:cNvSpPr>
            <a:spLocks noGrp="1"/>
          </p:cNvSpPr>
          <p:nvPr>
            <p:ph sz="quarter" idx="13"/>
          </p:nvPr>
        </p:nvSpPr>
        <p:spPr>
          <a:xfrm>
            <a:off x="503874" y="2643187"/>
            <a:ext cx="5832469" cy="3328987"/>
          </a:xfrm>
        </p:spPr>
        <p:txBody>
          <a:bodyPr/>
          <a:lstStyle>
            <a:lvl1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1pPr>
            <a:lvl2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2pPr>
            <a:lvl3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3pPr>
            <a:lvl4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4pPr>
            <a:lvl5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a:solidFill>
                  <a:srgbClr val="526175"/>
                </a:solidFill>
                <a:latin typeface="+mj-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a:xfrm>
            <a:off x="0" y="1483614"/>
            <a:ext cx="12833873" cy="0"/>
          </a:xfrm>
          <a:prstGeom prst="line">
            <a:avLst/>
          </a:prstGeom>
          <a:ln w="127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Picture Placeholder 20"/>
          <p:cNvSpPr>
            <a:spLocks noGrp="1"/>
          </p:cNvSpPr>
          <p:nvPr>
            <p:ph type="pic" sz="quarter" idx="14" hasCustomPrompt="1"/>
          </p:nvPr>
        </p:nvSpPr>
        <p:spPr>
          <a:xfrm>
            <a:off x="6629400" y="2657475"/>
            <a:ext cx="4857751" cy="2900363"/>
          </a:xfrm>
          <a:solidFill>
            <a:schemeClr val="accent2"/>
          </a:solidFill>
        </p:spPr>
        <p:txBody>
          <a:bodyPr anchor="ctr"/>
          <a:lstStyle>
            <a:lvl1pPr marL="0" indent="0" algn="ctr">
              <a:buNone/>
              <a:defRPr b="1">
                <a:solidFill>
                  <a:schemeClr val="bg1"/>
                </a:solidFill>
              </a:defRPr>
            </a:lvl1pPr>
          </a:lstStyle>
          <a:p>
            <a:r>
              <a:rPr lang="en-US" dirty="0"/>
              <a:t>PHOTO</a:t>
            </a:r>
          </a:p>
        </p:txBody>
      </p:sp>
    </p:spTree>
    <p:extLst>
      <p:ext uri="{BB962C8B-B14F-4D97-AF65-F5344CB8AC3E}">
        <p14:creationId xmlns:p14="http://schemas.microsoft.com/office/powerpoint/2010/main" val="31523785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FED3018F-D7F6-45B7-9956-DE499D49A8F6}" type="slidenum">
              <a:rPr lang="en-US" smtClean="0"/>
              <a:pPr/>
              <a:t>‹#›</a:t>
            </a:fld>
            <a:endParaRPr lang="en-US" dirty="0"/>
          </a:p>
        </p:txBody>
      </p:sp>
      <p:sp>
        <p:nvSpPr>
          <p:cNvPr id="9" name="Content Placeholder 7"/>
          <p:cNvSpPr>
            <a:spLocks noGrp="1"/>
          </p:cNvSpPr>
          <p:nvPr>
            <p:ph sz="quarter" idx="11"/>
          </p:nvPr>
        </p:nvSpPr>
        <p:spPr>
          <a:xfrm>
            <a:off x="9183460" y="1643063"/>
            <a:ext cx="2303691" cy="1042354"/>
          </a:xfrm>
        </p:spPr>
        <p:txBody>
          <a:bodyPr/>
          <a:lstStyle>
            <a:lvl1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1pPr>
          </a:lstStyle>
          <a:p>
            <a:pPr lvl="0"/>
            <a:r>
              <a:rPr lang="en-US"/>
              <a:t>Click to edit Master text styles</a:t>
            </a:r>
          </a:p>
        </p:txBody>
      </p:sp>
      <p:sp>
        <p:nvSpPr>
          <p:cNvPr id="15" name="Content Placeholder 13"/>
          <p:cNvSpPr>
            <a:spLocks noGrp="1"/>
          </p:cNvSpPr>
          <p:nvPr>
            <p:ph sz="quarter" idx="13" hasCustomPrompt="1"/>
          </p:nvPr>
        </p:nvSpPr>
        <p:spPr>
          <a:xfrm>
            <a:off x="496894" y="1643063"/>
            <a:ext cx="8447081" cy="4200525"/>
          </a:xfrm>
          <a:solidFill>
            <a:schemeClr val="accent2"/>
          </a:solidFill>
        </p:spPr>
        <p:txBody>
          <a:bodyPr anchor="ctr"/>
          <a:lstStyle>
            <a:lvl1pPr marL="0" indent="0" algn="ctr">
              <a:buNone/>
              <a:defRPr sz="1600" b="1">
                <a:solidFill>
                  <a:schemeClr val="bg1"/>
                </a:solidFill>
              </a:defRPr>
            </a:lvl1pPr>
            <a:lvl2pPr marL="228600" indent="0" algn="ctr">
              <a:buNone/>
              <a:defRPr sz="1600">
                <a:solidFill>
                  <a:schemeClr val="bg1"/>
                </a:solidFill>
              </a:defRPr>
            </a:lvl2pPr>
            <a:lvl3pPr marL="402336" indent="0" algn="ctr">
              <a:buNone/>
              <a:defRPr sz="1600">
                <a:solidFill>
                  <a:schemeClr val="bg1"/>
                </a:solidFill>
              </a:defRPr>
            </a:lvl3pPr>
            <a:lvl4pPr marL="566928" indent="0" algn="ctr">
              <a:buNone/>
              <a:defRPr sz="1600">
                <a:solidFill>
                  <a:schemeClr val="bg1"/>
                </a:solidFill>
              </a:defRPr>
            </a:lvl4pPr>
            <a:lvl5pPr marL="740664" indent="0" algn="ctr">
              <a:buNone/>
              <a:defRPr sz="1600">
                <a:solidFill>
                  <a:schemeClr val="bg1"/>
                </a:solidFill>
              </a:defRPr>
            </a:lvl5pPr>
          </a:lstStyle>
          <a:p>
            <a:pPr lvl="0"/>
            <a:r>
              <a:rPr lang="en-US" dirty="0"/>
              <a:t>INFOGRAPHIC/ILLUSTRATION</a:t>
            </a:r>
          </a:p>
        </p:txBody>
      </p:sp>
    </p:spTree>
    <p:extLst>
      <p:ext uri="{BB962C8B-B14F-4D97-AF65-F5344CB8AC3E}">
        <p14:creationId xmlns:p14="http://schemas.microsoft.com/office/powerpoint/2010/main" val="1913786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63" progId="TCLayout.ActiveDocument.1">
                  <p:embed/>
                </p:oleObj>
              </mc:Choice>
              <mc:Fallback>
                <p:oleObj name="think-cell Slide" r:id="rId4" imgW="353" imgH="363"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dirty="0">
              <a:latin typeface="Arial" panose="020B0604020202020204" pitchFamily="34" charset="0"/>
              <a:ea typeface="+mj-ea"/>
              <a:cs typeface="+mj-cs"/>
              <a:sym typeface="Arial" panose="020B0604020202020204" pitchFamily="34" charset="0"/>
            </a:endParaRPr>
          </a:p>
        </p:txBody>
      </p:sp>
      <p:sp>
        <p:nvSpPr>
          <p:cNvPr id="3" name="Slide Number Placeholder 2"/>
          <p:cNvSpPr>
            <a:spLocks noGrp="1"/>
          </p:cNvSpPr>
          <p:nvPr>
            <p:ph type="sldNum" sz="quarter" idx="10"/>
          </p:nvPr>
        </p:nvSpPr>
        <p:spPr/>
        <p:txBody>
          <a:bodyPr/>
          <a:lstStyle/>
          <a:p>
            <a:fld id="{FED3018F-D7F6-45B7-9956-DE499D49A8F6}" type="slidenum">
              <a:rPr lang="en-US" smtClean="0"/>
              <a:pPr/>
              <a:t>‹#›</a:t>
            </a:fld>
            <a:endParaRPr lang="en-US" dirty="0"/>
          </a:p>
        </p:txBody>
      </p:sp>
      <p:sp>
        <p:nvSpPr>
          <p:cNvPr id="5" name="Title 4"/>
          <p:cNvSpPr>
            <a:spLocks noGrp="1"/>
          </p:cNvSpPr>
          <p:nvPr>
            <p:ph type="title" hasCustomPrompt="1"/>
          </p:nvPr>
        </p:nvSpPr>
        <p:spPr>
          <a:xfrm>
            <a:off x="496894" y="1655635"/>
            <a:ext cx="3660769" cy="576072"/>
          </a:xfrm>
        </p:spPr>
        <p:txBody>
          <a:bodyPr/>
          <a:lstStyle/>
          <a:p>
            <a:r>
              <a:rPr lang="en-US" dirty="0"/>
              <a:t>TITLE STYLE</a:t>
            </a:r>
          </a:p>
        </p:txBody>
      </p:sp>
      <p:cxnSp>
        <p:nvCxnSpPr>
          <p:cNvPr id="9" name="Straight Connector 8">
            <a:extLst>
              <a:ext uri="{FF2B5EF4-FFF2-40B4-BE49-F238E27FC236}">
                <a16:creationId xmlns:a16="http://schemas.microsoft.com/office/drawing/2014/main" id="{0120BE53-E2DF-47C3-B0A0-385AA34F503F}"/>
              </a:ext>
            </a:extLst>
          </p:cNvPr>
          <p:cNvCxnSpPr/>
          <p:nvPr userDrawn="1"/>
        </p:nvCxnSpPr>
        <p:spPr>
          <a:xfrm>
            <a:off x="496894" y="985838"/>
            <a:ext cx="1285875"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Content Placeholder 15"/>
          <p:cNvSpPr>
            <a:spLocks noGrp="1"/>
          </p:cNvSpPr>
          <p:nvPr>
            <p:ph sz="quarter" idx="12"/>
          </p:nvPr>
        </p:nvSpPr>
        <p:spPr>
          <a:xfrm>
            <a:off x="496893" y="2643187"/>
            <a:ext cx="3789356" cy="3328987"/>
          </a:xfrm>
        </p:spPr>
        <p:txBody>
          <a:bodyPr/>
          <a:lstStyle>
            <a:lvl1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1pPr>
            <a:lvl2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2pPr>
            <a:lvl3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3pPr>
            <a:lvl4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4pPr>
            <a:lvl5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a:solidFill>
                  <a:srgbClr val="526175"/>
                </a:solidFill>
                <a:latin typeface="+mj-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3"/>
          <p:cNvSpPr>
            <a:spLocks noGrp="1"/>
          </p:cNvSpPr>
          <p:nvPr>
            <p:ph type="body" sz="quarter" idx="14" hasCustomPrompt="1"/>
          </p:nvPr>
        </p:nvSpPr>
        <p:spPr>
          <a:xfrm>
            <a:off x="496893" y="1104141"/>
            <a:ext cx="3660769" cy="576072"/>
          </a:xfrm>
        </p:spPr>
        <p:txBody>
          <a:bodyPr/>
          <a:lstStyle>
            <a:lvl1pPr marL="0" indent="0">
              <a:buNone/>
              <a:defRPr sz="1200" b="1">
                <a:solidFill>
                  <a:schemeClr val="tx2"/>
                </a:solidFill>
                <a:latin typeface="+mj-lt"/>
                <a:cs typeface="Arial" panose="020B0604020202020204" pitchFamily="34" charset="0"/>
              </a:defRPr>
            </a:lvl1pPr>
            <a:lvl2pPr marL="228600" indent="0">
              <a:buNone/>
              <a:defRPr sz="1200" b="1">
                <a:solidFill>
                  <a:schemeClr val="tx2"/>
                </a:solidFill>
                <a:latin typeface="+mj-lt"/>
                <a:cs typeface="Arial" panose="020B0604020202020204" pitchFamily="34" charset="0"/>
              </a:defRPr>
            </a:lvl2pPr>
            <a:lvl3pPr marL="402336" indent="0">
              <a:buNone/>
              <a:defRPr sz="1200" b="1">
                <a:solidFill>
                  <a:schemeClr val="tx2"/>
                </a:solidFill>
                <a:latin typeface="+mj-lt"/>
                <a:cs typeface="Arial" panose="020B0604020202020204" pitchFamily="34" charset="0"/>
              </a:defRPr>
            </a:lvl3pPr>
            <a:lvl4pPr marL="566928" indent="0">
              <a:buNone/>
              <a:defRPr sz="1200" b="1">
                <a:solidFill>
                  <a:schemeClr val="tx2"/>
                </a:solidFill>
                <a:latin typeface="+mj-lt"/>
                <a:cs typeface="Arial" panose="020B0604020202020204" pitchFamily="34" charset="0"/>
              </a:defRPr>
            </a:lvl4pPr>
            <a:lvl5pPr marL="740664" indent="0">
              <a:buNone/>
              <a:defRPr sz="1200" b="1">
                <a:solidFill>
                  <a:schemeClr val="tx2"/>
                </a:solidFill>
                <a:latin typeface="+mj-lt"/>
                <a:cs typeface="Arial" panose="020B0604020202020204" pitchFamily="34" charset="0"/>
              </a:defRPr>
            </a:lvl5pPr>
          </a:lstStyle>
          <a:p>
            <a:pPr lvl="0"/>
            <a:r>
              <a:rPr lang="en-US" dirty="0"/>
              <a:t>HEADING</a:t>
            </a:r>
          </a:p>
        </p:txBody>
      </p:sp>
      <p:sp>
        <p:nvSpPr>
          <p:cNvPr id="28" name="Content Placeholder 26"/>
          <p:cNvSpPr>
            <a:spLocks noGrp="1"/>
          </p:cNvSpPr>
          <p:nvPr>
            <p:ph sz="quarter" idx="15" hasCustomPrompt="1"/>
          </p:nvPr>
        </p:nvSpPr>
        <p:spPr>
          <a:xfrm>
            <a:off x="4529138" y="384048"/>
            <a:ext cx="6958013" cy="5688140"/>
          </a:xfrm>
          <a:solidFill>
            <a:schemeClr val="accent2"/>
          </a:solidFill>
        </p:spPr>
        <p:txBody>
          <a:bodyPr anchor="ctr"/>
          <a:lstStyle>
            <a:lvl1pPr marL="0" indent="0" algn="ctr">
              <a:buNone/>
              <a:defRPr sz="1600" b="1">
                <a:solidFill>
                  <a:schemeClr val="bg1"/>
                </a:solidFill>
              </a:defRPr>
            </a:lvl1pPr>
            <a:lvl2pPr marL="228600" indent="0" algn="ctr">
              <a:buNone/>
              <a:defRPr sz="1600" b="1">
                <a:solidFill>
                  <a:schemeClr val="bg1"/>
                </a:solidFill>
              </a:defRPr>
            </a:lvl2pPr>
            <a:lvl3pPr marL="402336" indent="0" algn="ctr">
              <a:buNone/>
              <a:defRPr sz="1600" b="1">
                <a:solidFill>
                  <a:schemeClr val="bg1"/>
                </a:solidFill>
              </a:defRPr>
            </a:lvl3pPr>
            <a:lvl4pPr marL="566928" indent="0" algn="ctr">
              <a:buNone/>
              <a:defRPr sz="1600" b="1">
                <a:solidFill>
                  <a:schemeClr val="bg1"/>
                </a:solidFill>
              </a:defRPr>
            </a:lvl4pPr>
            <a:lvl5pPr marL="740664" indent="0" algn="ctr">
              <a:buNone/>
              <a:defRPr sz="1600" b="1">
                <a:solidFill>
                  <a:schemeClr val="bg1"/>
                </a:solidFill>
              </a:defRPr>
            </a:lvl5pPr>
          </a:lstStyle>
          <a:p>
            <a:pPr lvl="0"/>
            <a:r>
              <a:rPr lang="en-US" dirty="0"/>
              <a:t>INFOGRAPHIC/ILLUSTRATION</a:t>
            </a:r>
          </a:p>
        </p:txBody>
      </p:sp>
    </p:spTree>
    <p:extLst>
      <p:ext uri="{BB962C8B-B14F-4D97-AF65-F5344CB8AC3E}">
        <p14:creationId xmlns:p14="http://schemas.microsoft.com/office/powerpoint/2010/main" val="370559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63" progId="TCLayout.ActiveDocument.1">
                  <p:embed/>
                </p:oleObj>
              </mc:Choice>
              <mc:Fallback>
                <p:oleObj name="think-cell Slide" r:id="rId4" imgW="353" imgH="363"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dirty="0">
              <a:latin typeface="Arial" panose="020B0604020202020204" pitchFamily="34" charset="0"/>
              <a:ea typeface="+mj-ea"/>
              <a:cs typeface="+mj-cs"/>
              <a:sym typeface="Arial" panose="020B0604020202020204" pitchFamily="34" charset="0"/>
            </a:endParaRPr>
          </a:p>
        </p:txBody>
      </p:sp>
      <p:sp>
        <p:nvSpPr>
          <p:cNvPr id="3" name="Slide Number Placeholder 2"/>
          <p:cNvSpPr>
            <a:spLocks noGrp="1"/>
          </p:cNvSpPr>
          <p:nvPr>
            <p:ph type="sldNum" sz="quarter" idx="10"/>
          </p:nvPr>
        </p:nvSpPr>
        <p:spPr/>
        <p:txBody>
          <a:bodyPr/>
          <a:lstStyle/>
          <a:p>
            <a:fld id="{FED3018F-D7F6-45B7-9956-DE499D49A8F6}" type="slidenum">
              <a:rPr lang="en-US" smtClean="0"/>
              <a:pPr/>
              <a:t>‹#›</a:t>
            </a:fld>
            <a:endParaRPr lang="en-US" dirty="0"/>
          </a:p>
        </p:txBody>
      </p:sp>
      <p:sp>
        <p:nvSpPr>
          <p:cNvPr id="7" name="Content Placeholder 26"/>
          <p:cNvSpPr>
            <a:spLocks noGrp="1"/>
          </p:cNvSpPr>
          <p:nvPr>
            <p:ph sz="quarter" idx="15" hasCustomPrompt="1"/>
          </p:nvPr>
        </p:nvSpPr>
        <p:spPr>
          <a:xfrm>
            <a:off x="4529138" y="384048"/>
            <a:ext cx="6958013" cy="5688140"/>
          </a:xfrm>
          <a:solidFill>
            <a:schemeClr val="accent2"/>
          </a:solidFill>
        </p:spPr>
        <p:txBody>
          <a:bodyPr anchor="ctr"/>
          <a:lstStyle>
            <a:lvl1pPr marL="0" indent="0" algn="ctr">
              <a:buNone/>
              <a:defRPr sz="1600" b="1">
                <a:solidFill>
                  <a:schemeClr val="bg1"/>
                </a:solidFill>
              </a:defRPr>
            </a:lvl1pPr>
            <a:lvl2pPr marL="228600" indent="0" algn="ctr">
              <a:buNone/>
              <a:defRPr sz="1600" b="1">
                <a:solidFill>
                  <a:schemeClr val="bg1"/>
                </a:solidFill>
              </a:defRPr>
            </a:lvl2pPr>
            <a:lvl3pPr marL="402336" indent="0" algn="ctr">
              <a:buNone/>
              <a:defRPr sz="1600" b="1">
                <a:solidFill>
                  <a:schemeClr val="bg1"/>
                </a:solidFill>
              </a:defRPr>
            </a:lvl3pPr>
            <a:lvl4pPr marL="566928" indent="0" algn="ctr">
              <a:buNone/>
              <a:defRPr sz="1600" b="1">
                <a:solidFill>
                  <a:schemeClr val="bg1"/>
                </a:solidFill>
              </a:defRPr>
            </a:lvl4pPr>
            <a:lvl5pPr marL="740664" indent="0" algn="ctr">
              <a:buNone/>
              <a:defRPr sz="1600" b="1">
                <a:solidFill>
                  <a:schemeClr val="bg1"/>
                </a:solidFill>
              </a:defRPr>
            </a:lvl5pPr>
          </a:lstStyle>
          <a:p>
            <a:pPr lvl="0"/>
            <a:r>
              <a:rPr lang="en-US" dirty="0"/>
              <a:t>INFOGRAPHIC/ILLUSTRATION</a:t>
            </a:r>
          </a:p>
        </p:txBody>
      </p:sp>
      <p:sp>
        <p:nvSpPr>
          <p:cNvPr id="8" name="Oval 7">
            <a:extLst>
              <a:ext uri="{FF2B5EF4-FFF2-40B4-BE49-F238E27FC236}">
                <a16:creationId xmlns:a16="http://schemas.microsoft.com/office/drawing/2014/main" id="{E6C0D1C6-32B2-49B7-93A1-2D9B752C089C}"/>
              </a:ext>
            </a:extLst>
          </p:cNvPr>
          <p:cNvSpPr/>
          <p:nvPr userDrawn="1"/>
        </p:nvSpPr>
        <p:spPr>
          <a:xfrm>
            <a:off x="1928812" y="885826"/>
            <a:ext cx="657225" cy="6572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3" name="Text Placeholder 10"/>
          <p:cNvSpPr>
            <a:spLocks noGrp="1"/>
          </p:cNvSpPr>
          <p:nvPr>
            <p:ph type="body" sz="quarter" idx="16" hasCustomPrompt="1"/>
          </p:nvPr>
        </p:nvSpPr>
        <p:spPr>
          <a:xfrm>
            <a:off x="496894" y="1655635"/>
            <a:ext cx="3660769" cy="576072"/>
          </a:xfrm>
        </p:spPr>
        <p:txBody>
          <a:bodyPr/>
          <a:lstStyle>
            <a:lvl1pPr marL="0" indent="0" algn="ctr">
              <a:buNone/>
              <a:defRPr sz="2800" b="1">
                <a:solidFill>
                  <a:schemeClr val="tx2"/>
                </a:solidFill>
              </a:defRPr>
            </a:lvl1pPr>
            <a:lvl2pPr marL="228600" indent="0" algn="ctr">
              <a:buNone/>
              <a:defRPr sz="2800" b="1">
                <a:solidFill>
                  <a:schemeClr val="tx2"/>
                </a:solidFill>
              </a:defRPr>
            </a:lvl2pPr>
            <a:lvl3pPr marL="402336" indent="0" algn="ctr">
              <a:buNone/>
              <a:defRPr sz="2800" b="1">
                <a:solidFill>
                  <a:schemeClr val="tx2"/>
                </a:solidFill>
              </a:defRPr>
            </a:lvl3pPr>
            <a:lvl4pPr marL="566928" indent="0" algn="ctr">
              <a:buNone/>
              <a:defRPr sz="2800" b="1">
                <a:solidFill>
                  <a:schemeClr val="tx2"/>
                </a:solidFill>
              </a:defRPr>
            </a:lvl4pPr>
            <a:lvl5pPr marL="740664" indent="0" algn="ctr">
              <a:buNone/>
              <a:defRPr sz="2800" b="1">
                <a:solidFill>
                  <a:schemeClr val="tx2"/>
                </a:solidFill>
              </a:defRPr>
            </a:lvl5pPr>
          </a:lstStyle>
          <a:p>
            <a:pPr lvl="0"/>
            <a:r>
              <a:rPr lang="en-US" dirty="0"/>
              <a:t>HEADLINE SIZE 2</a:t>
            </a:r>
          </a:p>
        </p:txBody>
      </p:sp>
      <p:sp>
        <p:nvSpPr>
          <p:cNvPr id="15" name="Content Placeholder 15"/>
          <p:cNvSpPr>
            <a:spLocks noGrp="1"/>
          </p:cNvSpPr>
          <p:nvPr>
            <p:ph sz="quarter" idx="12" hasCustomPrompt="1"/>
          </p:nvPr>
        </p:nvSpPr>
        <p:spPr>
          <a:xfrm>
            <a:off x="496893" y="2643187"/>
            <a:ext cx="3789356" cy="3328987"/>
          </a:xfrm>
        </p:spPr>
        <p:txBody>
          <a:bodyPr/>
          <a:lstStyle>
            <a:lvl1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baseline="0" dirty="0" smtClean="0">
                <a:solidFill>
                  <a:srgbClr val="526175"/>
                </a:solidFill>
                <a:latin typeface="Arial" panose="020B0604020202020204" pitchFamily="34" charset="0"/>
                <a:ea typeface="+mn-ea"/>
                <a:cs typeface="Arial" panose="020B0604020202020204" pitchFamily="34" charset="0"/>
              </a:defRPr>
            </a:lvl1pPr>
            <a:lvl2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smtClean="0">
                <a:solidFill>
                  <a:srgbClr val="526175"/>
                </a:solidFill>
                <a:latin typeface="Arial" panose="020B0604020202020204" pitchFamily="34" charset="0"/>
                <a:ea typeface="+mn-ea"/>
                <a:cs typeface="Arial" panose="020B0604020202020204" pitchFamily="34" charset="0"/>
              </a:defRPr>
            </a:lvl2pPr>
            <a:lvl3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smtClean="0">
                <a:solidFill>
                  <a:srgbClr val="526175"/>
                </a:solidFill>
                <a:latin typeface="Arial" panose="020B0604020202020204" pitchFamily="34" charset="0"/>
                <a:ea typeface="+mn-ea"/>
                <a:cs typeface="Arial" panose="020B0604020202020204" pitchFamily="34" charset="0"/>
              </a:defRPr>
            </a:lvl3pPr>
            <a:lvl4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smtClean="0">
                <a:solidFill>
                  <a:srgbClr val="526175"/>
                </a:solidFill>
                <a:latin typeface="Arial" panose="020B0604020202020204" pitchFamily="34" charset="0"/>
                <a:ea typeface="+mn-ea"/>
                <a:cs typeface="Arial" panose="020B0604020202020204" pitchFamily="34" charset="0"/>
              </a:defRPr>
            </a:lvl4pPr>
            <a:lvl5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a:solidFill>
                  <a:srgbClr val="526175"/>
                </a:solidFill>
                <a:latin typeface="Arial" panose="020B0604020202020204" pitchFamily="34" charset="0"/>
                <a:ea typeface="+mn-ea"/>
                <a:cs typeface="Arial" panose="020B0604020202020204" pitchFamily="34" charset="0"/>
              </a:defRPr>
            </a:lvl5pPr>
          </a:lstStyle>
          <a:p>
            <a:pPr lvl="0"/>
            <a:r>
              <a:rPr lang="en-US" dirty="0"/>
              <a:t>Body text</a:t>
            </a:r>
          </a:p>
        </p:txBody>
      </p:sp>
      <p:sp>
        <p:nvSpPr>
          <p:cNvPr id="20" name="Text Placeholder 17"/>
          <p:cNvSpPr>
            <a:spLocks noGrp="1"/>
          </p:cNvSpPr>
          <p:nvPr>
            <p:ph type="body" sz="quarter" idx="17" hasCustomPrompt="1"/>
          </p:nvPr>
        </p:nvSpPr>
        <p:spPr>
          <a:xfrm>
            <a:off x="496894" y="5443538"/>
            <a:ext cx="3789355" cy="628650"/>
          </a:xfrm>
          <a:solidFill>
            <a:schemeClr val="accent1"/>
          </a:solidFill>
        </p:spPr>
        <p:txBody>
          <a:bodyPr anchor="ctr"/>
          <a:lstStyle>
            <a:lvl1pPr algn="ctr">
              <a:defRPr sz="1200" b="1">
                <a:solidFill>
                  <a:schemeClr val="bg1"/>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dirty="0"/>
              <a:t>CALL OUT TEXT AND/OR BUTTON/CTA</a:t>
            </a:r>
          </a:p>
        </p:txBody>
      </p:sp>
    </p:spTree>
    <p:extLst>
      <p:ext uri="{BB962C8B-B14F-4D97-AF65-F5344CB8AC3E}">
        <p14:creationId xmlns:p14="http://schemas.microsoft.com/office/powerpoint/2010/main" val="82911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63" progId="TCLayout.ActiveDocument.1">
                  <p:embed/>
                </p:oleObj>
              </mc:Choice>
              <mc:Fallback>
                <p:oleObj name="think-cell Slide" r:id="rId3" imgW="353" imgH="363"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FED3018F-D7F6-45B7-9956-DE499D49A8F6}" type="slidenum">
              <a:rPr lang="en-US" smtClean="0"/>
              <a:pPr/>
              <a:t>‹#›</a:t>
            </a:fld>
            <a:endParaRPr lang="en-US" dirty="0"/>
          </a:p>
        </p:txBody>
      </p:sp>
      <p:sp>
        <p:nvSpPr>
          <p:cNvPr id="5" name="Content Placeholder 26"/>
          <p:cNvSpPr>
            <a:spLocks noGrp="1"/>
          </p:cNvSpPr>
          <p:nvPr>
            <p:ph sz="quarter" idx="15" hasCustomPrompt="1"/>
          </p:nvPr>
        </p:nvSpPr>
        <p:spPr>
          <a:xfrm>
            <a:off x="495300" y="384048"/>
            <a:ext cx="6958013" cy="5688140"/>
          </a:xfrm>
          <a:solidFill>
            <a:schemeClr val="accent2"/>
          </a:solidFill>
        </p:spPr>
        <p:txBody>
          <a:bodyPr anchor="ctr"/>
          <a:lstStyle>
            <a:lvl1pPr marL="0" indent="0" algn="ctr">
              <a:buNone/>
              <a:defRPr sz="1600" b="1">
                <a:solidFill>
                  <a:schemeClr val="bg1"/>
                </a:solidFill>
              </a:defRPr>
            </a:lvl1pPr>
            <a:lvl2pPr marL="228600" indent="0" algn="ctr">
              <a:buNone/>
              <a:defRPr sz="1600" b="1">
                <a:solidFill>
                  <a:schemeClr val="bg1"/>
                </a:solidFill>
              </a:defRPr>
            </a:lvl2pPr>
            <a:lvl3pPr marL="402336" indent="0" algn="ctr">
              <a:buNone/>
              <a:defRPr sz="1600" b="1">
                <a:solidFill>
                  <a:schemeClr val="bg1"/>
                </a:solidFill>
              </a:defRPr>
            </a:lvl3pPr>
            <a:lvl4pPr marL="566928" indent="0" algn="ctr">
              <a:buNone/>
              <a:defRPr sz="1600" b="1">
                <a:solidFill>
                  <a:schemeClr val="bg1"/>
                </a:solidFill>
              </a:defRPr>
            </a:lvl4pPr>
            <a:lvl5pPr marL="740664" indent="0" algn="ctr">
              <a:buNone/>
              <a:defRPr sz="1600" b="1">
                <a:solidFill>
                  <a:schemeClr val="bg1"/>
                </a:solidFill>
              </a:defRPr>
            </a:lvl5pPr>
          </a:lstStyle>
          <a:p>
            <a:pPr lvl="0"/>
            <a:r>
              <a:rPr lang="en-US" dirty="0"/>
              <a:t>INFOGRAPHIC/ILLUSTRATION</a:t>
            </a:r>
          </a:p>
        </p:txBody>
      </p:sp>
      <p:sp>
        <p:nvSpPr>
          <p:cNvPr id="8" name="Text Placeholder 10"/>
          <p:cNvSpPr>
            <a:spLocks noGrp="1"/>
          </p:cNvSpPr>
          <p:nvPr>
            <p:ph type="body" sz="quarter" idx="16" hasCustomPrompt="1"/>
          </p:nvPr>
        </p:nvSpPr>
        <p:spPr>
          <a:xfrm>
            <a:off x="7833530" y="1256524"/>
            <a:ext cx="3660769" cy="576072"/>
          </a:xfrm>
        </p:spPr>
        <p:txBody>
          <a:bodyPr/>
          <a:lstStyle>
            <a:lvl1pPr marL="0" indent="0" algn="ctr">
              <a:buNone/>
              <a:defRPr sz="2800" b="1">
                <a:solidFill>
                  <a:schemeClr val="tx2"/>
                </a:solidFill>
              </a:defRPr>
            </a:lvl1pPr>
            <a:lvl2pPr marL="228600" indent="0" algn="ctr">
              <a:buNone/>
              <a:defRPr sz="2800" b="1">
                <a:solidFill>
                  <a:schemeClr val="tx2"/>
                </a:solidFill>
              </a:defRPr>
            </a:lvl2pPr>
            <a:lvl3pPr marL="402336" indent="0" algn="ctr">
              <a:buNone/>
              <a:defRPr sz="2800" b="1">
                <a:solidFill>
                  <a:schemeClr val="tx2"/>
                </a:solidFill>
              </a:defRPr>
            </a:lvl3pPr>
            <a:lvl4pPr marL="566928" indent="0" algn="ctr">
              <a:buNone/>
              <a:defRPr sz="2800" b="1">
                <a:solidFill>
                  <a:schemeClr val="tx2"/>
                </a:solidFill>
              </a:defRPr>
            </a:lvl4pPr>
            <a:lvl5pPr marL="740664" indent="0" algn="ctr">
              <a:buNone/>
              <a:defRPr sz="2800" b="1">
                <a:solidFill>
                  <a:schemeClr val="tx2"/>
                </a:solidFill>
              </a:defRPr>
            </a:lvl5pPr>
          </a:lstStyle>
          <a:p>
            <a:pPr lvl="0"/>
            <a:r>
              <a:rPr lang="en-US" dirty="0"/>
              <a:t>HEADLINE SIZE 2</a:t>
            </a:r>
          </a:p>
        </p:txBody>
      </p:sp>
      <p:sp>
        <p:nvSpPr>
          <p:cNvPr id="9" name="Content Placeholder 15"/>
          <p:cNvSpPr>
            <a:spLocks noGrp="1"/>
          </p:cNvSpPr>
          <p:nvPr>
            <p:ph sz="quarter" idx="12" hasCustomPrompt="1"/>
          </p:nvPr>
        </p:nvSpPr>
        <p:spPr>
          <a:xfrm>
            <a:off x="7833530" y="1963059"/>
            <a:ext cx="3660769" cy="3328987"/>
          </a:xfrm>
        </p:spPr>
        <p:txBody>
          <a:bodyPr/>
          <a:lstStyle>
            <a:lvl1pPr marL="0" indent="0" algn="l"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baseline="0" dirty="0" smtClean="0">
                <a:solidFill>
                  <a:schemeClr val="tx2"/>
                </a:solidFill>
                <a:latin typeface="Arial" panose="020B0604020202020204" pitchFamily="34" charset="0"/>
                <a:ea typeface="+mn-ea"/>
                <a:cs typeface="Arial" panose="020B0604020202020204" pitchFamily="34" charset="0"/>
              </a:defRPr>
            </a:lvl1pPr>
            <a:lvl2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smtClean="0">
                <a:solidFill>
                  <a:srgbClr val="526175"/>
                </a:solidFill>
                <a:latin typeface="Arial" panose="020B0604020202020204" pitchFamily="34" charset="0"/>
                <a:ea typeface="+mn-ea"/>
                <a:cs typeface="Arial" panose="020B0604020202020204" pitchFamily="34" charset="0"/>
              </a:defRPr>
            </a:lvl2pPr>
            <a:lvl3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smtClean="0">
                <a:solidFill>
                  <a:srgbClr val="526175"/>
                </a:solidFill>
                <a:latin typeface="Arial" panose="020B0604020202020204" pitchFamily="34" charset="0"/>
                <a:ea typeface="+mn-ea"/>
                <a:cs typeface="Arial" panose="020B0604020202020204" pitchFamily="34" charset="0"/>
              </a:defRPr>
            </a:lvl3pPr>
            <a:lvl4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smtClean="0">
                <a:solidFill>
                  <a:srgbClr val="526175"/>
                </a:solidFill>
                <a:latin typeface="Arial" panose="020B0604020202020204" pitchFamily="34" charset="0"/>
                <a:ea typeface="+mn-ea"/>
                <a:cs typeface="Arial" panose="020B0604020202020204" pitchFamily="34" charset="0"/>
              </a:defRPr>
            </a:lvl4pPr>
            <a:lvl5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a:solidFill>
                  <a:srgbClr val="526175"/>
                </a:solidFill>
                <a:latin typeface="Arial" panose="020B0604020202020204" pitchFamily="34" charset="0"/>
                <a:ea typeface="+mn-ea"/>
                <a:cs typeface="Arial" panose="020B0604020202020204" pitchFamily="34" charset="0"/>
              </a:defRPr>
            </a:lvl5pPr>
          </a:lstStyle>
          <a:p>
            <a:pPr lvl="0"/>
            <a:r>
              <a:rPr lang="en-US" dirty="0"/>
              <a:t>Body text</a:t>
            </a:r>
          </a:p>
        </p:txBody>
      </p:sp>
    </p:spTree>
    <p:extLst>
      <p:ext uri="{BB962C8B-B14F-4D97-AF65-F5344CB8AC3E}">
        <p14:creationId xmlns:p14="http://schemas.microsoft.com/office/powerpoint/2010/main" val="160242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63" progId="TCLayout.ActiveDocument.1">
                  <p:embed/>
                </p:oleObj>
              </mc:Choice>
              <mc:Fallback>
                <p:oleObj name="think-cell Slide" r:id="rId4" imgW="353" imgH="363"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5" name="Rectangle 4">
            <a:extLst>
              <a:ext uri="{FF2B5EF4-FFF2-40B4-BE49-F238E27FC236}">
                <a16:creationId xmlns:a16="http://schemas.microsoft.com/office/drawing/2014/main" id="{D0A27BAD-F3D6-4D91-8F1E-EAC8DAFD2832}"/>
              </a:ext>
            </a:extLst>
          </p:cNvPr>
          <p:cNvSpPr/>
          <p:nvPr userDrawn="1"/>
        </p:nvSpPr>
        <p:spPr>
          <a:xfrm>
            <a:off x="-2" y="18258"/>
            <a:ext cx="12192000" cy="2714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 name="Rectangle 5">
            <a:extLst>
              <a:ext uri="{FF2B5EF4-FFF2-40B4-BE49-F238E27FC236}">
                <a16:creationId xmlns:a16="http://schemas.microsoft.com/office/drawing/2014/main" id="{A49AFFF6-70AC-4BF6-A73B-DE3D02FD1C1F}"/>
              </a:ext>
            </a:extLst>
          </p:cNvPr>
          <p:cNvSpPr/>
          <p:nvPr userDrawn="1"/>
        </p:nvSpPr>
        <p:spPr>
          <a:xfrm>
            <a:off x="0" y="2714625"/>
            <a:ext cx="12192000" cy="41433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8" name="Oval 7">
            <a:extLst>
              <a:ext uri="{FF2B5EF4-FFF2-40B4-BE49-F238E27FC236}">
                <a16:creationId xmlns:a16="http://schemas.microsoft.com/office/drawing/2014/main" id="{FEA12BDF-2D03-4F30-9BC1-30E4AB4369E8}"/>
              </a:ext>
            </a:extLst>
          </p:cNvPr>
          <p:cNvSpPr/>
          <p:nvPr/>
        </p:nvSpPr>
        <p:spPr>
          <a:xfrm>
            <a:off x="5824218" y="2442843"/>
            <a:ext cx="543563" cy="5435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3" name="Text Placeholder 10"/>
          <p:cNvSpPr>
            <a:spLocks noGrp="1"/>
          </p:cNvSpPr>
          <p:nvPr>
            <p:ph type="body" sz="quarter" idx="16" hasCustomPrompt="1"/>
          </p:nvPr>
        </p:nvSpPr>
        <p:spPr>
          <a:xfrm>
            <a:off x="3188297" y="1738277"/>
            <a:ext cx="5815403" cy="576072"/>
          </a:xfrm>
        </p:spPr>
        <p:txBody>
          <a:bodyPr/>
          <a:lstStyle>
            <a:lvl1pPr marL="0" indent="0" algn="ctr">
              <a:buNone/>
              <a:defRPr sz="2400" b="1">
                <a:solidFill>
                  <a:schemeClr val="bg1"/>
                </a:solidFill>
              </a:defRPr>
            </a:lvl1pPr>
            <a:lvl2pPr marL="228600" indent="0" algn="ctr">
              <a:buNone/>
              <a:defRPr sz="2800" b="1">
                <a:solidFill>
                  <a:schemeClr val="tx2"/>
                </a:solidFill>
              </a:defRPr>
            </a:lvl2pPr>
            <a:lvl3pPr marL="402336" indent="0" algn="ctr">
              <a:buNone/>
              <a:defRPr sz="2800" b="1">
                <a:solidFill>
                  <a:schemeClr val="tx2"/>
                </a:solidFill>
              </a:defRPr>
            </a:lvl3pPr>
            <a:lvl4pPr marL="566928" indent="0" algn="ctr">
              <a:buNone/>
              <a:defRPr sz="2800" b="1">
                <a:solidFill>
                  <a:schemeClr val="tx2"/>
                </a:solidFill>
              </a:defRPr>
            </a:lvl4pPr>
            <a:lvl5pPr marL="740664" indent="0" algn="ctr">
              <a:buNone/>
              <a:defRPr sz="2800" b="1">
                <a:solidFill>
                  <a:schemeClr val="tx2"/>
                </a:solidFill>
              </a:defRPr>
            </a:lvl5pPr>
          </a:lstStyle>
          <a:p>
            <a:pPr lvl="0"/>
            <a:r>
              <a:rPr lang="en-US" dirty="0"/>
              <a:t>HEADLINE SIZE 1</a:t>
            </a:r>
          </a:p>
        </p:txBody>
      </p:sp>
      <p:sp>
        <p:nvSpPr>
          <p:cNvPr id="14" name="Content Placeholder 15"/>
          <p:cNvSpPr>
            <a:spLocks noGrp="1"/>
          </p:cNvSpPr>
          <p:nvPr>
            <p:ph sz="quarter" idx="12" hasCustomPrompt="1"/>
          </p:nvPr>
        </p:nvSpPr>
        <p:spPr>
          <a:xfrm>
            <a:off x="2043911" y="3453128"/>
            <a:ext cx="8104177" cy="1197293"/>
          </a:xfrm>
        </p:spPr>
        <p:txBody>
          <a:bodyPr/>
          <a:lstStyle>
            <a:lvl1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baseline="0" dirty="0" smtClean="0">
                <a:solidFill>
                  <a:srgbClr val="526175"/>
                </a:solidFill>
                <a:latin typeface="Arial" panose="020B0604020202020204" pitchFamily="34" charset="0"/>
                <a:ea typeface="+mn-ea"/>
                <a:cs typeface="Arial" panose="020B0604020202020204" pitchFamily="34" charset="0"/>
              </a:defRPr>
            </a:lvl1pPr>
            <a:lvl2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smtClean="0">
                <a:solidFill>
                  <a:srgbClr val="526175"/>
                </a:solidFill>
                <a:latin typeface="Arial" panose="020B0604020202020204" pitchFamily="34" charset="0"/>
                <a:ea typeface="+mn-ea"/>
                <a:cs typeface="Arial" panose="020B0604020202020204" pitchFamily="34" charset="0"/>
              </a:defRPr>
            </a:lvl2pPr>
            <a:lvl3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smtClean="0">
                <a:solidFill>
                  <a:srgbClr val="526175"/>
                </a:solidFill>
                <a:latin typeface="Arial" panose="020B0604020202020204" pitchFamily="34" charset="0"/>
                <a:ea typeface="+mn-ea"/>
                <a:cs typeface="Arial" panose="020B0604020202020204" pitchFamily="34" charset="0"/>
              </a:defRPr>
            </a:lvl3pPr>
            <a:lvl4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smtClean="0">
                <a:solidFill>
                  <a:srgbClr val="526175"/>
                </a:solidFill>
                <a:latin typeface="Arial" panose="020B0604020202020204" pitchFamily="34" charset="0"/>
                <a:ea typeface="+mn-ea"/>
                <a:cs typeface="Arial" panose="020B0604020202020204" pitchFamily="34" charset="0"/>
              </a:defRPr>
            </a:lvl4pPr>
            <a:lvl5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a:solidFill>
                  <a:srgbClr val="526175"/>
                </a:solidFill>
                <a:latin typeface="Arial" panose="020B0604020202020204" pitchFamily="34" charset="0"/>
                <a:ea typeface="+mn-ea"/>
                <a:cs typeface="Arial" panose="020B0604020202020204" pitchFamily="34" charset="0"/>
              </a:defRPr>
            </a:lvl5pPr>
          </a:lstStyle>
          <a:p>
            <a:pPr lvl="0"/>
            <a:r>
              <a:rPr lang="en-US" dirty="0"/>
              <a:t>Body text</a:t>
            </a:r>
          </a:p>
        </p:txBody>
      </p:sp>
    </p:spTree>
    <p:extLst>
      <p:ext uri="{BB962C8B-B14F-4D97-AF65-F5344CB8AC3E}">
        <p14:creationId xmlns:p14="http://schemas.microsoft.com/office/powerpoint/2010/main" val="44627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63" progId="TCLayout.ActiveDocument.1">
                  <p:embed/>
                </p:oleObj>
              </mc:Choice>
              <mc:Fallback>
                <p:oleObj name="think-cell Slide" r:id="rId4" imgW="353" imgH="363"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5" name="Rectangle 4">
            <a:extLst>
              <a:ext uri="{FF2B5EF4-FFF2-40B4-BE49-F238E27FC236}">
                <a16:creationId xmlns:a16="http://schemas.microsoft.com/office/drawing/2014/main" id="{D0A27BAD-F3D6-4D91-8F1E-EAC8DAFD2832}"/>
              </a:ext>
            </a:extLst>
          </p:cNvPr>
          <p:cNvSpPr/>
          <p:nvPr userDrawn="1"/>
        </p:nvSpPr>
        <p:spPr>
          <a:xfrm>
            <a:off x="-2" y="18258"/>
            <a:ext cx="12192000" cy="2714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6" name="Rectangle 5">
            <a:extLst>
              <a:ext uri="{FF2B5EF4-FFF2-40B4-BE49-F238E27FC236}">
                <a16:creationId xmlns:a16="http://schemas.microsoft.com/office/drawing/2014/main" id="{A49AFFF6-70AC-4BF6-A73B-DE3D02FD1C1F}"/>
              </a:ext>
            </a:extLst>
          </p:cNvPr>
          <p:cNvSpPr/>
          <p:nvPr userDrawn="1"/>
        </p:nvSpPr>
        <p:spPr>
          <a:xfrm>
            <a:off x="0" y="2714625"/>
            <a:ext cx="12192000" cy="41433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8" name="Oval 7">
            <a:extLst>
              <a:ext uri="{FF2B5EF4-FFF2-40B4-BE49-F238E27FC236}">
                <a16:creationId xmlns:a16="http://schemas.microsoft.com/office/drawing/2014/main" id="{FEA12BDF-2D03-4F30-9BC1-30E4AB4369E8}"/>
              </a:ext>
            </a:extLst>
          </p:cNvPr>
          <p:cNvSpPr/>
          <p:nvPr/>
        </p:nvSpPr>
        <p:spPr>
          <a:xfrm>
            <a:off x="5824218" y="2442843"/>
            <a:ext cx="543563" cy="5435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3" name="Text Placeholder 10"/>
          <p:cNvSpPr>
            <a:spLocks noGrp="1"/>
          </p:cNvSpPr>
          <p:nvPr>
            <p:ph type="body" sz="quarter" idx="16" hasCustomPrompt="1"/>
          </p:nvPr>
        </p:nvSpPr>
        <p:spPr>
          <a:xfrm>
            <a:off x="3188297" y="1738277"/>
            <a:ext cx="5815403" cy="576072"/>
          </a:xfrm>
        </p:spPr>
        <p:txBody>
          <a:bodyPr/>
          <a:lstStyle>
            <a:lvl1pPr marL="0" indent="0" algn="ctr">
              <a:buNone/>
              <a:defRPr sz="2400" b="1">
                <a:solidFill>
                  <a:schemeClr val="bg1"/>
                </a:solidFill>
              </a:defRPr>
            </a:lvl1pPr>
            <a:lvl2pPr marL="228600" indent="0" algn="ctr">
              <a:buNone/>
              <a:defRPr sz="2800" b="1">
                <a:solidFill>
                  <a:schemeClr val="tx2"/>
                </a:solidFill>
              </a:defRPr>
            </a:lvl2pPr>
            <a:lvl3pPr marL="402336" indent="0" algn="ctr">
              <a:buNone/>
              <a:defRPr sz="2800" b="1">
                <a:solidFill>
                  <a:schemeClr val="tx2"/>
                </a:solidFill>
              </a:defRPr>
            </a:lvl3pPr>
            <a:lvl4pPr marL="566928" indent="0" algn="ctr">
              <a:buNone/>
              <a:defRPr sz="2800" b="1">
                <a:solidFill>
                  <a:schemeClr val="tx2"/>
                </a:solidFill>
              </a:defRPr>
            </a:lvl4pPr>
            <a:lvl5pPr marL="740664" indent="0" algn="ctr">
              <a:buNone/>
              <a:defRPr sz="2800" b="1">
                <a:solidFill>
                  <a:schemeClr val="tx2"/>
                </a:solidFill>
              </a:defRPr>
            </a:lvl5pPr>
          </a:lstStyle>
          <a:p>
            <a:pPr lvl="0"/>
            <a:r>
              <a:rPr lang="en-US" dirty="0"/>
              <a:t>HEADLINE SIZE 1</a:t>
            </a:r>
          </a:p>
        </p:txBody>
      </p:sp>
      <p:sp>
        <p:nvSpPr>
          <p:cNvPr id="14" name="Content Placeholder 15"/>
          <p:cNvSpPr>
            <a:spLocks noGrp="1"/>
          </p:cNvSpPr>
          <p:nvPr>
            <p:ph sz="quarter" idx="12" hasCustomPrompt="1"/>
          </p:nvPr>
        </p:nvSpPr>
        <p:spPr>
          <a:xfrm>
            <a:off x="2043911" y="3453128"/>
            <a:ext cx="8104177" cy="1197293"/>
          </a:xfrm>
        </p:spPr>
        <p:txBody>
          <a:bodyPr/>
          <a:lstStyle>
            <a:lvl1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baseline="0" dirty="0" smtClean="0">
                <a:solidFill>
                  <a:srgbClr val="526175"/>
                </a:solidFill>
                <a:latin typeface="Arial" panose="020B0604020202020204" pitchFamily="34" charset="0"/>
                <a:ea typeface="+mn-ea"/>
                <a:cs typeface="Arial" panose="020B0604020202020204" pitchFamily="34" charset="0"/>
              </a:defRPr>
            </a:lvl1pPr>
            <a:lvl2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smtClean="0">
                <a:solidFill>
                  <a:srgbClr val="526175"/>
                </a:solidFill>
                <a:latin typeface="Arial" panose="020B0604020202020204" pitchFamily="34" charset="0"/>
                <a:ea typeface="+mn-ea"/>
                <a:cs typeface="Arial" panose="020B0604020202020204" pitchFamily="34" charset="0"/>
              </a:defRPr>
            </a:lvl2pPr>
            <a:lvl3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smtClean="0">
                <a:solidFill>
                  <a:srgbClr val="526175"/>
                </a:solidFill>
                <a:latin typeface="Arial" panose="020B0604020202020204" pitchFamily="34" charset="0"/>
                <a:ea typeface="+mn-ea"/>
                <a:cs typeface="Arial" panose="020B0604020202020204" pitchFamily="34" charset="0"/>
              </a:defRPr>
            </a:lvl3pPr>
            <a:lvl4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smtClean="0">
                <a:solidFill>
                  <a:srgbClr val="526175"/>
                </a:solidFill>
                <a:latin typeface="Arial" panose="020B0604020202020204" pitchFamily="34" charset="0"/>
                <a:ea typeface="+mn-ea"/>
                <a:cs typeface="Arial" panose="020B0604020202020204" pitchFamily="34" charset="0"/>
              </a:defRPr>
            </a:lvl4pPr>
            <a:lvl5pPr marL="0" indent="0" algn="ctr" defTabSz="1088474" rtl="0" eaLnBrk="1" latinLnBrk="0" hangingPunct="1">
              <a:lnSpc>
                <a:spcPct val="100000"/>
              </a:lnSpc>
              <a:spcBef>
                <a:spcPts val="400"/>
              </a:spcBef>
              <a:spcAft>
                <a:spcPts val="600"/>
              </a:spcAft>
              <a:buClr>
                <a:schemeClr val="accent2"/>
              </a:buClr>
              <a:buFont typeface="Arial" panose="020B0604020202020204" pitchFamily="34" charset="0"/>
              <a:buNone/>
              <a:defRPr lang="en-US" sz="1400" kern="1200" dirty="0">
                <a:solidFill>
                  <a:srgbClr val="526175"/>
                </a:solidFill>
                <a:latin typeface="Arial" panose="020B0604020202020204" pitchFamily="34" charset="0"/>
                <a:ea typeface="+mn-ea"/>
                <a:cs typeface="Arial" panose="020B0604020202020204" pitchFamily="34" charset="0"/>
              </a:defRPr>
            </a:lvl5pPr>
          </a:lstStyle>
          <a:p>
            <a:pPr lvl="0"/>
            <a:r>
              <a:rPr lang="en-US" dirty="0"/>
              <a:t>Body text</a:t>
            </a:r>
          </a:p>
        </p:txBody>
      </p:sp>
    </p:spTree>
    <p:extLst>
      <p:ext uri="{BB962C8B-B14F-4D97-AF65-F5344CB8AC3E}">
        <p14:creationId xmlns:p14="http://schemas.microsoft.com/office/powerpoint/2010/main" val="376476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63" progId="TCLayout.ActiveDocument.1">
                  <p:embed/>
                </p:oleObj>
              </mc:Choice>
              <mc:Fallback>
                <p:oleObj name="think-cell Slide" r:id="rId3" imgW="353" imgH="363"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FED3018F-D7F6-45B7-9956-DE499D49A8F6}" type="slidenum">
              <a:rPr lang="en-US" smtClean="0"/>
              <a:pPr/>
              <a:t>‹#›</a:t>
            </a:fld>
            <a:endParaRPr lang="en-US" dirty="0"/>
          </a:p>
        </p:txBody>
      </p:sp>
      <p:sp>
        <p:nvSpPr>
          <p:cNvPr id="5" name="Oval 4">
            <a:extLst>
              <a:ext uri="{FF2B5EF4-FFF2-40B4-BE49-F238E27FC236}">
                <a16:creationId xmlns:a16="http://schemas.microsoft.com/office/drawing/2014/main" id="{1883A56B-ED89-4376-8668-380CCA8EA33E}"/>
              </a:ext>
            </a:extLst>
          </p:cNvPr>
          <p:cNvSpPr/>
          <p:nvPr userDrawn="1"/>
        </p:nvSpPr>
        <p:spPr>
          <a:xfrm>
            <a:off x="1462883" y="822198"/>
            <a:ext cx="2628900" cy="2628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cxnSp>
        <p:nvCxnSpPr>
          <p:cNvPr id="6" name="Straight Connector 5">
            <a:extLst>
              <a:ext uri="{FF2B5EF4-FFF2-40B4-BE49-F238E27FC236}">
                <a16:creationId xmlns:a16="http://schemas.microsoft.com/office/drawing/2014/main" id="{5BF03701-21A0-4922-8CC2-ECEE4EE17EA3}"/>
              </a:ext>
            </a:extLst>
          </p:cNvPr>
          <p:cNvCxnSpPr>
            <a:cxnSpLocks/>
          </p:cNvCxnSpPr>
          <p:nvPr userDrawn="1"/>
        </p:nvCxnSpPr>
        <p:spPr>
          <a:xfrm>
            <a:off x="1154127" y="3829052"/>
            <a:ext cx="3209127"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17"/>
          <p:cNvSpPr>
            <a:spLocks noGrp="1"/>
          </p:cNvSpPr>
          <p:nvPr>
            <p:ph type="body" sz="quarter" idx="17" hasCustomPrompt="1"/>
          </p:nvPr>
        </p:nvSpPr>
        <p:spPr>
          <a:xfrm>
            <a:off x="882656" y="5157787"/>
            <a:ext cx="3789355" cy="628650"/>
          </a:xfrm>
          <a:solidFill>
            <a:schemeClr val="accent1"/>
          </a:solidFill>
        </p:spPr>
        <p:txBody>
          <a:bodyPr anchor="ctr"/>
          <a:lstStyle>
            <a:lvl1pPr algn="ctr">
              <a:defRPr sz="1200" b="1">
                <a:solidFill>
                  <a:schemeClr val="bg1"/>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dirty="0"/>
              <a:t>CALL OUT TEXT AND/OR BUTTON/CTA</a:t>
            </a:r>
          </a:p>
        </p:txBody>
      </p:sp>
      <p:sp>
        <p:nvSpPr>
          <p:cNvPr id="13" name="Text Placeholder 10"/>
          <p:cNvSpPr>
            <a:spLocks noGrp="1"/>
          </p:cNvSpPr>
          <p:nvPr>
            <p:ph type="body" sz="quarter" idx="18" hasCustomPrompt="1"/>
          </p:nvPr>
        </p:nvSpPr>
        <p:spPr>
          <a:xfrm>
            <a:off x="1154127" y="3986217"/>
            <a:ext cx="3209127" cy="771522"/>
          </a:xfrm>
        </p:spPr>
        <p:txBody>
          <a:bodyPr/>
          <a:lstStyle>
            <a:lvl1pPr marL="0" indent="0" algn="ctr">
              <a:buNone/>
              <a:defRPr sz="1100">
                <a:solidFill>
                  <a:schemeClr val="tx2"/>
                </a:solidFill>
                <a:latin typeface="Arial" panose="020B0604020202020204" pitchFamily="34" charset="0"/>
                <a:cs typeface="Arial" panose="020B0604020202020204" pitchFamily="34" charset="0"/>
              </a:defRPr>
            </a:lvl1pPr>
            <a:lvl2pPr marL="228600" indent="0" algn="ctr">
              <a:buNone/>
              <a:defRPr>
                <a:solidFill>
                  <a:schemeClr val="tx2"/>
                </a:solidFill>
              </a:defRPr>
            </a:lvl2pPr>
            <a:lvl3pPr marL="402336" indent="0" algn="ctr">
              <a:buNone/>
              <a:defRPr>
                <a:solidFill>
                  <a:schemeClr val="tx2"/>
                </a:solidFill>
              </a:defRPr>
            </a:lvl3pPr>
            <a:lvl4pPr marL="566928" indent="0" algn="ctr">
              <a:buNone/>
              <a:defRPr>
                <a:solidFill>
                  <a:schemeClr val="tx2"/>
                </a:solidFill>
              </a:defRPr>
            </a:lvl4pPr>
            <a:lvl5pPr marL="740664" indent="0" algn="ctr">
              <a:buNone/>
              <a:defRPr>
                <a:solidFill>
                  <a:schemeClr val="tx2"/>
                </a:solidFill>
              </a:defRPr>
            </a:lvl5pPr>
          </a:lstStyle>
          <a:p>
            <a:pPr lvl="0"/>
            <a:r>
              <a:rPr lang="en-US" dirty="0"/>
              <a:t>Body Text</a:t>
            </a:r>
          </a:p>
        </p:txBody>
      </p:sp>
      <p:sp>
        <p:nvSpPr>
          <p:cNvPr id="14" name="Text Placeholder 10"/>
          <p:cNvSpPr>
            <a:spLocks noGrp="1"/>
          </p:cNvSpPr>
          <p:nvPr>
            <p:ph type="body" sz="quarter" idx="16" hasCustomPrompt="1"/>
          </p:nvPr>
        </p:nvSpPr>
        <p:spPr>
          <a:xfrm>
            <a:off x="6200775" y="822198"/>
            <a:ext cx="5305425" cy="576072"/>
          </a:xfrm>
        </p:spPr>
        <p:txBody>
          <a:bodyPr/>
          <a:lstStyle>
            <a:lvl1pPr marL="0" indent="0" algn="l">
              <a:buNone/>
              <a:defRPr sz="2800" b="1">
                <a:solidFill>
                  <a:schemeClr val="tx2"/>
                </a:solidFill>
                <a:latin typeface="Arial" panose="020B0604020202020204" pitchFamily="34" charset="0"/>
                <a:cs typeface="Arial" panose="020B0604020202020204" pitchFamily="34" charset="0"/>
              </a:defRPr>
            </a:lvl1pPr>
            <a:lvl2pPr marL="228600" indent="0" algn="ctr">
              <a:buNone/>
              <a:defRPr sz="2800" b="1">
                <a:solidFill>
                  <a:schemeClr val="tx2"/>
                </a:solidFill>
              </a:defRPr>
            </a:lvl2pPr>
            <a:lvl3pPr marL="402336" indent="0" algn="ctr">
              <a:buNone/>
              <a:defRPr sz="2800" b="1">
                <a:solidFill>
                  <a:schemeClr val="tx2"/>
                </a:solidFill>
              </a:defRPr>
            </a:lvl3pPr>
            <a:lvl4pPr marL="566928" indent="0" algn="ctr">
              <a:buNone/>
              <a:defRPr sz="2800" b="1">
                <a:solidFill>
                  <a:schemeClr val="tx2"/>
                </a:solidFill>
              </a:defRPr>
            </a:lvl4pPr>
            <a:lvl5pPr marL="740664" indent="0" algn="ctr">
              <a:buNone/>
              <a:defRPr sz="2800" b="1">
                <a:solidFill>
                  <a:schemeClr val="tx2"/>
                </a:solidFill>
              </a:defRPr>
            </a:lvl5pPr>
          </a:lstStyle>
          <a:p>
            <a:pPr lvl="0"/>
            <a:r>
              <a:rPr lang="en-US" dirty="0"/>
              <a:t>HEADLINE SIZE 1</a:t>
            </a:r>
          </a:p>
        </p:txBody>
      </p:sp>
      <p:sp>
        <p:nvSpPr>
          <p:cNvPr id="17" name="Content Placeholder 15"/>
          <p:cNvSpPr>
            <a:spLocks noGrp="1"/>
          </p:cNvSpPr>
          <p:nvPr>
            <p:ph sz="quarter" idx="12"/>
          </p:nvPr>
        </p:nvSpPr>
        <p:spPr>
          <a:xfrm>
            <a:off x="6200775" y="1598159"/>
            <a:ext cx="5305425" cy="3328987"/>
          </a:xfrm>
        </p:spPr>
        <p:txBody>
          <a:bodyPr/>
          <a:lstStyle>
            <a:lvl1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1pPr>
            <a:lvl2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2pPr>
            <a:lvl3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3pPr>
            <a:lvl4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smtClean="0">
                <a:solidFill>
                  <a:srgbClr val="526175"/>
                </a:solidFill>
                <a:latin typeface="+mj-lt"/>
                <a:ea typeface="+mn-ea"/>
                <a:cs typeface="+mn-cs"/>
              </a:defRPr>
            </a:lvl4pPr>
            <a:lvl5pPr marL="22860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defRPr lang="en-US" sz="1400" kern="1200" dirty="0">
                <a:solidFill>
                  <a:srgbClr val="526175"/>
                </a:solidFill>
                <a:latin typeface="+mj-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519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0"/>
            </p:custDataLst>
          </p:nvPr>
        </p:nvGraphicFramePr>
        <p:xfrm>
          <a:off x="2121" y="1588"/>
          <a:ext cx="2116" cy="1587"/>
        </p:xfrm>
        <a:graphic>
          <a:graphicData uri="http://schemas.openxmlformats.org/presentationml/2006/ole">
            <mc:AlternateContent xmlns:mc="http://schemas.openxmlformats.org/markup-compatibility/2006">
              <mc:Choice xmlns:v="urn:schemas-microsoft-com:vml" Requires="v">
                <p:oleObj name="think-cell Slide" r:id="rId22" imgW="6350000" imgH="6350000" progId="TCLayout.ActiveDocument.1">
                  <p:embed/>
                </p:oleObj>
              </mc:Choice>
              <mc:Fallback>
                <p:oleObj name="think-cell Slide" r:id="rId22" imgW="6350000" imgH="6350000" progId="TCLayout.ActiveDocument.1">
                  <p:embed/>
                  <p:pic>
                    <p:nvPicPr>
                      <p:cNvPr id="4" name="Object 3"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21" y="1588"/>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userDrawn="1">
            <p:custDataLst>
              <p:tags r:id="rId2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dirty="0">
              <a:latin typeface="Arial"/>
              <a:ea typeface="+mj-ea"/>
              <a:cs typeface="+mj-cs"/>
              <a:sym typeface="Arial"/>
            </a:endParaRPr>
          </a:p>
        </p:txBody>
      </p:sp>
      <p:sp>
        <p:nvSpPr>
          <p:cNvPr id="2" name="Title Placeholder 1"/>
          <p:cNvSpPr>
            <a:spLocks noGrp="1"/>
          </p:cNvSpPr>
          <p:nvPr>
            <p:ph type="title"/>
          </p:nvPr>
        </p:nvSpPr>
        <p:spPr>
          <a:xfrm>
            <a:off x="496894" y="384048"/>
            <a:ext cx="10990257" cy="57607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02571" y="1483614"/>
            <a:ext cx="10984580" cy="4517136"/>
          </a:xfrm>
          <a:prstGeom prst="rect">
            <a:avLst/>
          </a:prstGeom>
        </p:spPr>
        <p:txBody>
          <a:bodyPr vert="horz" lIns="0" tIns="0" rIns="0" bIns="0" rtlCol="0">
            <a:noAutofit/>
          </a:bodyPr>
          <a:lstStyle/>
          <a:p>
            <a:pPr marL="228600" lvl="0"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pPr>
            <a:r>
              <a:rPr lang="en-US"/>
              <a:t>Click to edit Master text styles</a:t>
            </a:r>
          </a:p>
          <a:p>
            <a:pPr marL="228600" lvl="1"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pPr>
            <a:r>
              <a:rPr lang="en-US"/>
              <a:t>Second level</a:t>
            </a:r>
          </a:p>
          <a:p>
            <a:pPr marL="228600" lvl="2"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pPr>
            <a:r>
              <a:rPr lang="en-US"/>
              <a:t>Third level</a:t>
            </a:r>
          </a:p>
          <a:p>
            <a:pPr marL="228600" lvl="3"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pPr>
            <a:r>
              <a:rPr lang="en-US"/>
              <a:t>Fourth level</a:t>
            </a:r>
          </a:p>
          <a:p>
            <a:pPr marL="228600" lvl="4" indent="-228600" algn="l" defTabSz="1088474" rtl="0" eaLnBrk="1" latinLnBrk="0" hangingPunct="1">
              <a:lnSpc>
                <a:spcPct val="100000"/>
              </a:lnSpc>
              <a:spcBef>
                <a:spcPts val="400"/>
              </a:spcBef>
              <a:spcAft>
                <a:spcPts val="600"/>
              </a:spcAft>
              <a:buClr>
                <a:schemeClr val="accent2"/>
              </a:buClr>
              <a:buFont typeface="Arial" panose="020B0604020202020204" pitchFamily="34" charset="0"/>
              <a:buChar char="•"/>
            </a:pPr>
            <a:r>
              <a:rPr lang="en-US"/>
              <a:t>Fifth level</a:t>
            </a:r>
            <a:endParaRPr lang="en-US" dirty="0"/>
          </a:p>
        </p:txBody>
      </p:sp>
      <p:cxnSp>
        <p:nvCxnSpPr>
          <p:cNvPr id="5" name="Straight Connector 4">
            <a:extLst>
              <a:ext uri="{FF2B5EF4-FFF2-40B4-BE49-F238E27FC236}">
                <a16:creationId xmlns:a16="http://schemas.microsoft.com/office/drawing/2014/main" id="{6F408459-5526-4878-A12F-71D3CC8BBCDE}"/>
              </a:ext>
            </a:extLst>
          </p:cNvPr>
          <p:cNvCxnSpPr/>
          <p:nvPr userDrawn="1"/>
        </p:nvCxnSpPr>
        <p:spPr>
          <a:xfrm>
            <a:off x="496894" y="6215057"/>
            <a:ext cx="1099025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5A3477D-738A-407A-AE4D-C2E8E4456824}"/>
              </a:ext>
            </a:extLst>
          </p:cNvPr>
          <p:cNvSpPr txBox="1"/>
          <p:nvPr userDrawn="1"/>
        </p:nvSpPr>
        <p:spPr>
          <a:xfrm>
            <a:off x="10233070" y="6387429"/>
            <a:ext cx="1096775" cy="215444"/>
          </a:xfrm>
          <a:prstGeom prst="rect">
            <a:avLst/>
          </a:prstGeom>
          <a:noFill/>
        </p:spPr>
        <p:txBody>
          <a:bodyPr wrap="none" rtlCol="0">
            <a:spAutoFit/>
          </a:bodyPr>
          <a:lstStyle/>
          <a:p>
            <a:pPr algn="r"/>
            <a:r>
              <a:rPr lang="en-US" sz="800" dirty="0">
                <a:solidFill>
                  <a:schemeClr val="tx2"/>
                </a:solidFill>
                <a:latin typeface="+mj-lt"/>
                <a:cs typeface="Arial" panose="020B0604020202020204" pitchFamily="34" charset="0"/>
              </a:rPr>
              <a:t>June 2025 ● </a:t>
            </a:r>
            <a:r>
              <a:rPr lang="en-US" sz="800" baseline="0" dirty="0">
                <a:solidFill>
                  <a:schemeClr val="tx2"/>
                </a:solidFill>
                <a:latin typeface="+mj-lt"/>
                <a:cs typeface="Arial" panose="020B0604020202020204" pitchFamily="34" charset="0"/>
              </a:rPr>
              <a:t>SCFC</a:t>
            </a:r>
            <a:endParaRPr lang="en-US" sz="800" dirty="0">
              <a:solidFill>
                <a:schemeClr val="tx2"/>
              </a:solidFill>
              <a:latin typeface="+mj-lt"/>
              <a:cs typeface="Arial" panose="020B0604020202020204" pitchFamily="34" charset="0"/>
            </a:endParaRPr>
          </a:p>
        </p:txBody>
      </p:sp>
      <p:sp>
        <p:nvSpPr>
          <p:cNvPr id="10" name="Slide Number Placeholder 9">
            <a:extLst>
              <a:ext uri="{FF2B5EF4-FFF2-40B4-BE49-F238E27FC236}">
                <a16:creationId xmlns:a16="http://schemas.microsoft.com/office/drawing/2014/main" id="{B0B5FF2F-4A41-41C0-9F2D-1D3B7F14D2B9}"/>
              </a:ext>
            </a:extLst>
          </p:cNvPr>
          <p:cNvSpPr>
            <a:spLocks noGrp="1"/>
          </p:cNvSpPr>
          <p:nvPr>
            <p:ph type="sldNum" sz="quarter" idx="4"/>
          </p:nvPr>
        </p:nvSpPr>
        <p:spPr>
          <a:xfrm>
            <a:off x="9319359" y="6313486"/>
            <a:ext cx="2239232" cy="381990"/>
          </a:xfrm>
          <a:prstGeom prst="rect">
            <a:avLst/>
          </a:prstGeom>
        </p:spPr>
        <p:txBody>
          <a:bodyPr vert="horz" lIns="91440" tIns="45720" rIns="91440" bIns="45720" rtlCol="0" anchor="ctr"/>
          <a:lstStyle>
            <a:lvl1pPr algn="r">
              <a:defRPr sz="800">
                <a:solidFill>
                  <a:schemeClr val="tx2"/>
                </a:solidFill>
                <a:latin typeface="+mj-lt"/>
              </a:defRPr>
            </a:lvl1pPr>
          </a:lstStyle>
          <a:p>
            <a:fld id="{FED3018F-D7F6-45B7-9956-DE499D49A8F6}" type="slidenum">
              <a:rPr lang="en-US" smtClean="0"/>
              <a:pPr/>
              <a:t>‹#›</a:t>
            </a:fld>
            <a:endParaRPr lang="en-US" dirty="0"/>
          </a:p>
        </p:txBody>
      </p:sp>
      <p:sp>
        <p:nvSpPr>
          <p:cNvPr id="16" name="TextBox 15">
            <a:extLst>
              <a:ext uri="{FF2B5EF4-FFF2-40B4-BE49-F238E27FC236}">
                <a16:creationId xmlns:a16="http://schemas.microsoft.com/office/drawing/2014/main" id="{B7B9C762-0A13-42B2-B65C-69C7BB5FFC0F}"/>
              </a:ext>
            </a:extLst>
          </p:cNvPr>
          <p:cNvSpPr txBox="1"/>
          <p:nvPr userDrawn="1"/>
        </p:nvSpPr>
        <p:spPr>
          <a:xfrm>
            <a:off x="5731157" y="6396759"/>
            <a:ext cx="729687" cy="215444"/>
          </a:xfrm>
          <a:prstGeom prst="rect">
            <a:avLst/>
          </a:prstGeom>
          <a:noFill/>
        </p:spPr>
        <p:txBody>
          <a:bodyPr wrap="none" rtlCol="0">
            <a:spAutoFit/>
          </a:bodyPr>
          <a:lstStyle/>
          <a:p>
            <a:pPr algn="l"/>
            <a:r>
              <a:rPr lang="en-US" sz="800" dirty="0">
                <a:solidFill>
                  <a:schemeClr val="tx2"/>
                </a:solidFill>
                <a:latin typeface="+mj-lt"/>
                <a:cs typeface="Arial" panose="020B0604020202020204" pitchFamily="34" charset="0"/>
              </a:rPr>
              <a:t>Confidential</a:t>
            </a:r>
          </a:p>
        </p:txBody>
      </p:sp>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96894" y="6280339"/>
            <a:ext cx="958280" cy="436178"/>
          </a:xfrm>
          <a:prstGeom prst="rect">
            <a:avLst/>
          </a:prstGeom>
        </p:spPr>
      </p:pic>
    </p:spTree>
    <p:extLst>
      <p:ext uri="{BB962C8B-B14F-4D97-AF65-F5344CB8AC3E}">
        <p14:creationId xmlns:p14="http://schemas.microsoft.com/office/powerpoint/2010/main" val="3301738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1088474" rtl="0" eaLnBrk="1" latinLnBrk="0" hangingPunct="1">
        <a:lnSpc>
          <a:spcPct val="100000"/>
        </a:lnSpc>
        <a:spcBef>
          <a:spcPct val="0"/>
        </a:spcBef>
        <a:buNone/>
        <a:defRPr sz="2800" b="1" kern="1200">
          <a:solidFill>
            <a:schemeClr val="accent1"/>
          </a:solidFill>
          <a:latin typeface="+mj-lt"/>
          <a:ea typeface="+mj-ea"/>
          <a:cs typeface="+mj-cs"/>
        </a:defRPr>
      </a:lvl1pPr>
    </p:titleStyle>
    <p:bodyStyle>
      <a:lvl1pPr marL="228600" indent="-228600" algn="l" defTabSz="1088474" rtl="0" eaLnBrk="1" latinLnBrk="0" hangingPunct="1">
        <a:lnSpc>
          <a:spcPct val="100000"/>
        </a:lnSpc>
        <a:spcBef>
          <a:spcPts val="400"/>
        </a:spcBef>
        <a:spcAft>
          <a:spcPts val="600"/>
        </a:spcAft>
        <a:buClr>
          <a:schemeClr val="accent1"/>
        </a:buClr>
        <a:buFont typeface="Arial" panose="020B0604020202020204" pitchFamily="34" charset="0"/>
        <a:buChar char="•"/>
        <a:defRPr lang="en-US" sz="1400" kern="1200" dirty="0">
          <a:solidFill>
            <a:srgbClr val="526175"/>
          </a:solidFill>
          <a:latin typeface="+mj-lt"/>
          <a:ea typeface="+mn-ea"/>
          <a:cs typeface="+mn-cs"/>
        </a:defRPr>
      </a:lvl1pPr>
      <a:lvl2pPr marL="402336" indent="-173736" algn="l" defTabSz="1088474" rtl="0" eaLnBrk="1" latinLnBrk="0" hangingPunct="1">
        <a:lnSpc>
          <a:spcPct val="100000"/>
        </a:lnSpc>
        <a:spcBef>
          <a:spcPts val="0"/>
        </a:spcBef>
        <a:spcAft>
          <a:spcPts val="600"/>
        </a:spcAft>
        <a:buClr>
          <a:schemeClr val="accent1"/>
        </a:buClr>
        <a:buFont typeface="NeueHaasGroteskText Pro" panose="020B0504020202020204" pitchFamily="34" charset="0"/>
        <a:buChar char="−"/>
        <a:defRPr sz="1400" kern="1200">
          <a:solidFill>
            <a:srgbClr val="526175"/>
          </a:solidFill>
          <a:latin typeface="+mj-lt"/>
          <a:ea typeface="+mn-ea"/>
          <a:cs typeface="+mn-cs"/>
        </a:defRPr>
      </a:lvl2pPr>
      <a:lvl3pPr marL="576072" indent="-173736" algn="l" defTabSz="1088474"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rgbClr val="526175"/>
          </a:solidFill>
          <a:latin typeface="+mj-lt"/>
          <a:ea typeface="+mn-ea"/>
          <a:cs typeface="+mn-cs"/>
        </a:defRPr>
      </a:lvl3pPr>
      <a:lvl4pPr marL="740664" indent="-173736" algn="l" defTabSz="1088474" rtl="0" eaLnBrk="1" latinLnBrk="0" hangingPunct="1">
        <a:lnSpc>
          <a:spcPct val="100000"/>
        </a:lnSpc>
        <a:spcBef>
          <a:spcPts val="0"/>
        </a:spcBef>
        <a:spcAft>
          <a:spcPts val="600"/>
        </a:spcAft>
        <a:buClr>
          <a:schemeClr val="accent1"/>
        </a:buClr>
        <a:buFont typeface="Arial" panose="020B0604020202020204" pitchFamily="34" charset="0"/>
        <a:buChar char="•"/>
        <a:tabLst/>
        <a:defRPr sz="1400" kern="1200">
          <a:solidFill>
            <a:srgbClr val="526175"/>
          </a:solidFill>
          <a:latin typeface="+mj-lt"/>
          <a:ea typeface="+mn-ea"/>
          <a:cs typeface="+mn-cs"/>
        </a:defRPr>
      </a:lvl4pPr>
      <a:lvl5pPr marL="914400" indent="-173736" algn="l" defTabSz="1088474"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rgbClr val="526175"/>
          </a:solidFill>
          <a:latin typeface="+mj-lt"/>
          <a:ea typeface="+mn-ea"/>
          <a:cs typeface="+mn-cs"/>
        </a:defRPr>
      </a:lvl5pPr>
      <a:lvl6pPr marL="2993302"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6pPr>
      <a:lvl7pPr marL="3537538"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7pPr>
      <a:lvl8pPr marL="4081775"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8pPr>
      <a:lvl9pPr marL="4626012"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9pPr>
    </p:bodyStyle>
    <p:otherStyle>
      <a:defPPr>
        <a:defRPr lang="en-US"/>
      </a:defPPr>
      <a:lvl1pPr marL="0" algn="l" defTabSz="1088474" rtl="0" eaLnBrk="1" latinLnBrk="0" hangingPunct="1">
        <a:defRPr sz="2167" kern="1200">
          <a:solidFill>
            <a:schemeClr val="tx1"/>
          </a:solidFill>
          <a:latin typeface="+mn-lt"/>
          <a:ea typeface="+mn-ea"/>
          <a:cs typeface="+mn-cs"/>
        </a:defRPr>
      </a:lvl1pPr>
      <a:lvl2pPr marL="544237" algn="l" defTabSz="1088474" rtl="0" eaLnBrk="1" latinLnBrk="0" hangingPunct="1">
        <a:defRPr sz="2167" kern="1200">
          <a:solidFill>
            <a:schemeClr val="tx1"/>
          </a:solidFill>
          <a:latin typeface="+mn-lt"/>
          <a:ea typeface="+mn-ea"/>
          <a:cs typeface="+mn-cs"/>
        </a:defRPr>
      </a:lvl2pPr>
      <a:lvl3pPr marL="1088474" algn="l" defTabSz="1088474" rtl="0" eaLnBrk="1" latinLnBrk="0" hangingPunct="1">
        <a:defRPr sz="2167" kern="1200">
          <a:solidFill>
            <a:schemeClr val="tx1"/>
          </a:solidFill>
          <a:latin typeface="+mn-lt"/>
          <a:ea typeface="+mn-ea"/>
          <a:cs typeface="+mn-cs"/>
        </a:defRPr>
      </a:lvl3pPr>
      <a:lvl4pPr marL="1632711" algn="l" defTabSz="1088474" rtl="0" eaLnBrk="1" latinLnBrk="0" hangingPunct="1">
        <a:defRPr sz="2167" kern="1200">
          <a:solidFill>
            <a:schemeClr val="tx1"/>
          </a:solidFill>
          <a:latin typeface="+mn-lt"/>
          <a:ea typeface="+mn-ea"/>
          <a:cs typeface="+mn-cs"/>
        </a:defRPr>
      </a:lvl4pPr>
      <a:lvl5pPr marL="2176948" algn="l" defTabSz="1088474" rtl="0" eaLnBrk="1" latinLnBrk="0" hangingPunct="1">
        <a:defRPr sz="2167" kern="1200">
          <a:solidFill>
            <a:schemeClr val="tx1"/>
          </a:solidFill>
          <a:latin typeface="+mn-lt"/>
          <a:ea typeface="+mn-ea"/>
          <a:cs typeface="+mn-cs"/>
        </a:defRPr>
      </a:lvl5pPr>
      <a:lvl6pPr marL="2721183" algn="l" defTabSz="1088474" rtl="0" eaLnBrk="1" latinLnBrk="0" hangingPunct="1">
        <a:defRPr sz="2167" kern="1200">
          <a:solidFill>
            <a:schemeClr val="tx1"/>
          </a:solidFill>
          <a:latin typeface="+mn-lt"/>
          <a:ea typeface="+mn-ea"/>
          <a:cs typeface="+mn-cs"/>
        </a:defRPr>
      </a:lvl6pPr>
      <a:lvl7pPr marL="3265420" algn="l" defTabSz="1088474" rtl="0" eaLnBrk="1" latinLnBrk="0" hangingPunct="1">
        <a:defRPr sz="2167" kern="1200">
          <a:solidFill>
            <a:schemeClr val="tx1"/>
          </a:solidFill>
          <a:latin typeface="+mn-lt"/>
          <a:ea typeface="+mn-ea"/>
          <a:cs typeface="+mn-cs"/>
        </a:defRPr>
      </a:lvl7pPr>
      <a:lvl8pPr marL="3809657" algn="l" defTabSz="1088474" rtl="0" eaLnBrk="1" latinLnBrk="0" hangingPunct="1">
        <a:defRPr sz="2167" kern="1200">
          <a:solidFill>
            <a:schemeClr val="tx1"/>
          </a:solidFill>
          <a:latin typeface="+mn-lt"/>
          <a:ea typeface="+mn-ea"/>
          <a:cs typeface="+mn-cs"/>
        </a:defRPr>
      </a:lvl8pPr>
      <a:lvl9pPr marL="4353894" algn="l" defTabSz="1088474" rtl="0" eaLnBrk="1" latinLnBrk="0" hangingPunct="1">
        <a:defRPr sz="2167"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12">
          <p15:clr>
            <a:srgbClr val="F26B43"/>
          </p15:clr>
        </p15:guide>
        <p15:guide id="4" pos="7248">
          <p15:clr>
            <a:srgbClr val="F26B43"/>
          </p15:clr>
        </p15:guide>
        <p15:guide id="5" orient="horz" pos="936">
          <p15:clr>
            <a:srgbClr val="F26B43"/>
          </p15:clr>
        </p15:guide>
        <p15:guide id="6" orient="horz" pos="3792">
          <p15:clr>
            <a:srgbClr val="F26B43"/>
          </p15:clr>
        </p15:guide>
        <p15:guide id="7" orient="horz" pos="41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7.emf"/><Relationship Id="rId4" Type="http://schemas.openxmlformats.org/officeDocument/2006/relationships/oleObject" Target="../embeddings/oleObject11.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7.e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7.e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7.e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7.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7.e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tags" Target="../tags/tag40.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file:///C:\Users\JohnBarrett\Downloads\FONSI_EBIKE%20PEA_PEPC.pdf" TargetMode="External"/><Relationship Id="rId3" Type="http://schemas.openxmlformats.org/officeDocument/2006/relationships/slideLayout" Target="../slideLayouts/slideLayout1.xml"/><Relationship Id="rId7" Type="http://schemas.openxmlformats.org/officeDocument/2006/relationships/hyperlink" Target="https://cdn2.assets-servd.host/material-civet/production/images/documents/A-Comparison-of-Environmental-Impacts-from-Mountain-Bicycles-Class-1-Electric-Mountain-Bicycles-and-Motorcycles.pdf?dm=1620062866" TargetMode="Externa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56.png"/><Relationship Id="rId11" Type="http://schemas.openxmlformats.org/officeDocument/2006/relationships/image" Target="../media/image57.jpeg"/><Relationship Id="rId5" Type="http://schemas.openxmlformats.org/officeDocument/2006/relationships/image" Target="../media/image7.emf"/><Relationship Id="rId10" Type="http://schemas.openxmlformats.org/officeDocument/2006/relationships/hyperlink" Target="https://electrek.co/2025/01/20/the-problem-with-high-power-electric-bikes-on-mountain-bike-trails/" TargetMode="External"/><Relationship Id="rId4" Type="http://schemas.openxmlformats.org/officeDocument/2006/relationships/oleObject" Target="../embeddings/oleObject14.bin"/><Relationship Id="rId9" Type="http://schemas.openxmlformats.org/officeDocument/2006/relationships/hyperlink" Target="https://www.sciencedirect.com/science/article/pii/S2351989423001105"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8.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hyperlink" Target="https://www.sciencedirect.com/science/article/pii/S2351989423001105" TargetMode="External"/><Relationship Id="rId5" Type="http://schemas.openxmlformats.org/officeDocument/2006/relationships/image" Target="../media/image7.e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8" Type="http://schemas.openxmlformats.org/officeDocument/2006/relationships/hyperlink" Target="https://www.grandviewresearch.com/industry-analysis/us-mountain-e-bikes-market-report" TargetMode="External"/><Relationship Id="rId3" Type="http://schemas.openxmlformats.org/officeDocument/2006/relationships/slideLayout" Target="../slideLayouts/slideLayout1.xml"/><Relationship Id="rId7" Type="http://schemas.openxmlformats.org/officeDocument/2006/relationships/hyperlink" Target="https://www.coherentmarketinsights.com/industry-reports/mountain-bike-market" TargetMode="Externa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hyperlink" Target="https://www.fcgov.com/bicycling/files/2022-e-bike-evaluation-report.pdf" TargetMode="External"/><Relationship Id="rId5" Type="http://schemas.openxmlformats.org/officeDocument/2006/relationships/image" Target="../media/image7.emf"/><Relationship Id="rId4" Type="http://schemas.openxmlformats.org/officeDocument/2006/relationships/oleObject" Target="../embeddings/oleObject14.bin"/><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tags" Target="../tags/tag26.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8" Type="http://schemas.openxmlformats.org/officeDocument/2006/relationships/hyperlink" Target="https://www.gzsamebike.com/e-bikes-dominate-u-s-market-growth-pricing-and-trends/" TargetMode="External"/><Relationship Id="rId3" Type="http://schemas.openxmlformats.org/officeDocument/2006/relationships/slideLayout" Target="../slideLayouts/slideLayout1.xml"/><Relationship Id="rId7" Type="http://schemas.openxmlformats.org/officeDocument/2006/relationships/hyperlink" Target="https://greenly.earth/en-us/blog/industries/the-harmful-effects-of-our-lithium-batteries" TargetMode="Externa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hyperlink" Target="https://www.instituteforenergyresearch.org/renewable/environmental-impacts-of-lithium-ion-batteries/" TargetMode="External"/><Relationship Id="rId11" Type="http://schemas.openxmlformats.org/officeDocument/2006/relationships/chart" Target="../charts/chart1.xml"/><Relationship Id="rId5" Type="http://schemas.openxmlformats.org/officeDocument/2006/relationships/image" Target="../media/image7.emf"/><Relationship Id="rId10" Type="http://schemas.openxmlformats.org/officeDocument/2006/relationships/hyperlink" Target="https://www.ecycleelectric.com/blog/2025/2/12/how-big-is-the-usa-e-bike-market-in-2024-25" TargetMode="External"/><Relationship Id="rId4" Type="http://schemas.openxmlformats.org/officeDocument/2006/relationships/oleObject" Target="../embeddings/oleObject14.bin"/><Relationship Id="rId9" Type="http://schemas.openxmlformats.org/officeDocument/2006/relationships/hyperlink" Target="https://www.energy.gov/eere/vehicles/articles/fotw-1321-december-18-2023-e-bike-sales-united-states-exceeded-one-million"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7.e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2" Type="http://schemas.openxmlformats.org/officeDocument/2006/relationships/hyperlink" Target="https://www.facs.org/for-medical-professionals/news-publications/news-and-articles/bulletin/2024/julyaugust-2024-volume-109-issue-7/electric-bikes-are-emerging-as-public-health-hazard/#:~:text=A%20retrospective%20analysis%20of%20the,accidents%20(see%20Figure%202)."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pubmed.ncbi.nlm.nih.gov/34362145/#:~:text=The%20rate%20of%20pelvic%20injuries,similar%20to%20that%20of%20cyclists." TargetMode="External"/><Relationship Id="rId3" Type="http://schemas.openxmlformats.org/officeDocument/2006/relationships/slideLayout" Target="../slideLayouts/slideLayout1.xml"/><Relationship Id="rId7" Type="http://schemas.openxmlformats.org/officeDocument/2006/relationships/hyperlink" Target="https://www.bosch-ebike.com/us/everything-about-the-ebike-redirect/rund-ums-ebike/stories-experiences-and-adventures/ebike-weight-this-is-how-much-an-electric-bike-weighs#:~:text=eMTBs%20come%20in%20at%2015,developed%20the%20Performance%20Line%20SX." TargetMode="Externa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hyperlink" Target="https://www.facs.org/for-medical-professionals/news-publications/news-and-articles/bulletin/2024/julyaugust-2024-volume-109-issue-7/electric-bikes-are-emerging-as-public-health-hazard/#:~:text=A%20retrospective%20analysis%20of%20the,accidents%20(see%20Figure%202)." TargetMode="External"/><Relationship Id="rId5" Type="http://schemas.openxmlformats.org/officeDocument/2006/relationships/image" Target="../media/image7.emf"/><Relationship Id="rId4" Type="http://schemas.openxmlformats.org/officeDocument/2006/relationships/oleObject" Target="../embeddings/oleObject14.bin"/><Relationship Id="rId9"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openxmlformats.org/officeDocument/2006/relationships/hyperlink" Target="https://pubmed.ncbi.nlm.nih.gov/34362145/#:~:text=The%20rate%20of%20pelvic%20injuries,similar%20to%20that%20of%20cyclists." TargetMode="External"/><Relationship Id="rId3" Type="http://schemas.openxmlformats.org/officeDocument/2006/relationships/slideLayout" Target="../slideLayouts/slideLayout1.xml"/><Relationship Id="rId7" Type="http://schemas.openxmlformats.org/officeDocument/2006/relationships/hyperlink" Target="https://www.bosch-ebike.com/us/everything-about-the-ebike-redirect/rund-ums-ebike/stories-experiences-and-adventures/ebike-weight-this-is-how-much-an-electric-bike-weighs#:~:text=eMTBs%20come%20in%20at%2015,developed%20the%20Performance%20Line%20SX." TargetMode="Externa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hyperlink" Target="https://www.facs.org/for-medical-professionals/news-publications/news-and-articles/bulletin/2024/julyaugust-2024-volume-109-issue-7/electric-bikes-are-emerging-as-public-health-hazard/#:~:text=A%20retrospective%20analysis%20of%20the,accidents%20(see%20Figure%202)." TargetMode="External"/><Relationship Id="rId5" Type="http://schemas.openxmlformats.org/officeDocument/2006/relationships/image" Target="../media/image7.emf"/><Relationship Id="rId4" Type="http://schemas.openxmlformats.org/officeDocument/2006/relationships/oleObject" Target="../embeddings/oleObject14.bin"/><Relationship Id="rId9" Type="http://schemas.openxmlformats.org/officeDocument/2006/relationships/image" Target="../media/image61.png"/></Relationships>
</file>

<file path=ppt/slides/_rels/slide25.xml.rels><?xml version="1.0" encoding="UTF-8" standalone="yes"?>
<Relationships xmlns="http://schemas.openxmlformats.org/package/2006/relationships"><Relationship Id="rId2" Type="http://schemas.openxmlformats.org/officeDocument/2006/relationships/hyperlink" Target="https://www.facs.org/for-medical-professionals/news-publications/news-and-articles/bulletin/2024/julyaugust-2024-volume-109-issue-7/electric-bikes-are-emerging-as-public-health-hazard/#:~:text=A%20retrospective%20analysis%20of%20the,accidents%20(see%20Figure%202)."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xml"/><Relationship Id="rId7" Type="http://schemas.openxmlformats.org/officeDocument/2006/relationships/hyperlink" Target="https://www.sciencedirect.com/science/article/pii/S2351989423001105" TargetMode="Externa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hyperlink" Target="https://www.singletracks.com/mtb-trails/are-class-1-e-bikes-too-fast-for-certain-trails-some-think-so/" TargetMode="External"/><Relationship Id="rId5" Type="http://schemas.openxmlformats.org/officeDocument/2006/relationships/image" Target="../media/image7.emf"/><Relationship Id="rId4" Type="http://schemas.openxmlformats.org/officeDocument/2006/relationships/oleObject" Target="../embeddings/oleObject14.bin"/><Relationship Id="rId9"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65.jpeg"/><Relationship Id="rId5" Type="http://schemas.openxmlformats.org/officeDocument/2006/relationships/image" Target="../media/image7.emf"/><Relationship Id="rId4" Type="http://schemas.openxmlformats.org/officeDocument/2006/relationships/oleObject" Target="../embeddings/oleObject14.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tags" Target="../tags/tag59.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7.emf"/><Relationship Id="rId4" Type="http://schemas.openxmlformats.org/officeDocument/2006/relationships/oleObject" Target="../embeddings/oleObject13.bin"/></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66.png"/><Relationship Id="rId5" Type="http://schemas.openxmlformats.org/officeDocument/2006/relationships/image" Target="../media/image7.emf"/><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66.png"/><Relationship Id="rId5" Type="http://schemas.openxmlformats.org/officeDocument/2006/relationships/image" Target="../media/image7.e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67.png"/><Relationship Id="rId5" Type="http://schemas.openxmlformats.org/officeDocument/2006/relationships/image" Target="../media/image7.emf"/><Relationship Id="rId4" Type="http://schemas.openxmlformats.org/officeDocument/2006/relationships/oleObject" Target="../embeddings/oleObject14.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67.png"/><Relationship Id="rId5" Type="http://schemas.openxmlformats.org/officeDocument/2006/relationships/image" Target="../media/image7.emf"/><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67.png"/><Relationship Id="rId5" Type="http://schemas.openxmlformats.org/officeDocument/2006/relationships/image" Target="../media/image7.emf"/><Relationship Id="rId4" Type="http://schemas.openxmlformats.org/officeDocument/2006/relationships/oleObject" Target="../embeddings/oleObject14.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tags" Target="../tags/tag70.xml"/><Relationship Id="rId4" Type="http://schemas.openxmlformats.org/officeDocument/2006/relationships/image" Target="../media/image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7.emf"/><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tags" Target="../tags/tag29.xml"/><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68.png"/><Relationship Id="rId5" Type="http://schemas.openxmlformats.org/officeDocument/2006/relationships/image" Target="../media/image7.emf"/><Relationship Id="rId4" Type="http://schemas.openxmlformats.org/officeDocument/2006/relationships/oleObject" Target="../embeddings/oleObject13.bin"/></Relationships>
</file>

<file path=ppt/slides/_rels/slide5.xml.rels><?xml version="1.0" encoding="UTF-8" standalone="yes"?>
<Relationships xmlns="http://schemas.openxmlformats.org/package/2006/relationships"><Relationship Id="rId2" Type="http://schemas.openxmlformats.org/officeDocument/2006/relationships/hyperlink" Target="https://bikeleague.org/take-action/policy-advocacy/on-the-issues/e-bike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sv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svg"/><Relationship Id="rId18" Type="http://schemas.openxmlformats.org/officeDocument/2006/relationships/image" Target="../media/image50.png"/><Relationship Id="rId3" Type="http://schemas.openxmlformats.org/officeDocument/2006/relationships/image" Target="../media/image37.svg"/><Relationship Id="rId21" Type="http://schemas.openxmlformats.org/officeDocument/2006/relationships/image" Target="../media/image53.svg"/><Relationship Id="rId7" Type="http://schemas.openxmlformats.org/officeDocument/2006/relationships/image" Target="../media/image41.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image" Target="../media/image36.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23.svg"/><Relationship Id="rId5" Type="http://schemas.openxmlformats.org/officeDocument/2006/relationships/image" Target="../media/image39.svg"/><Relationship Id="rId15" Type="http://schemas.openxmlformats.org/officeDocument/2006/relationships/image" Target="../media/image47.svg"/><Relationship Id="rId23" Type="http://schemas.openxmlformats.org/officeDocument/2006/relationships/image" Target="../media/image55.svg"/><Relationship Id="rId10" Type="http://schemas.openxmlformats.org/officeDocument/2006/relationships/image" Target="../media/image22.png"/><Relationship Id="rId19" Type="http://schemas.openxmlformats.org/officeDocument/2006/relationships/image" Target="../media/image51.sv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6.png"/><Relationship Id="rId22"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3756A759-074C-4C75-AB0A-E43D3495D1D7}"/>
              </a:ext>
            </a:extLst>
          </p:cNvPr>
          <p:cNvSpPr>
            <a:spLocks noGrp="1"/>
          </p:cNvSpPr>
          <p:nvPr>
            <p:ph type="title"/>
          </p:nvPr>
        </p:nvSpPr>
        <p:spPr>
          <a:xfrm>
            <a:off x="496894" y="2473709"/>
            <a:ext cx="10062951" cy="815183"/>
          </a:xfrm>
        </p:spPr>
        <p:txBody>
          <a:bodyPr/>
          <a:lstStyle/>
          <a:p>
            <a:pPr>
              <a:spcAft>
                <a:spcPts val="1800"/>
              </a:spcAft>
            </a:pPr>
            <a:r>
              <a:rPr lang="en-US" dirty="0"/>
              <a:t>South Carolina Forestry Commission: E-Bike Evaluation</a:t>
            </a:r>
            <a:endParaRPr lang="en-US" b="0" dirty="0"/>
          </a:p>
        </p:txBody>
      </p:sp>
    </p:spTree>
    <p:extLst>
      <p:ext uri="{BB962C8B-B14F-4D97-AF65-F5344CB8AC3E}">
        <p14:creationId xmlns:p14="http://schemas.microsoft.com/office/powerpoint/2010/main" val="110608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115A7-2ECA-18CA-BBA4-E6EAC9B39838}"/>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B142DC6-5700-AE86-B0C2-FCD5C0972CF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0B142DC6-5700-AE86-B0C2-FCD5C0972C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F77215CE-155C-6A29-C3D5-FAA36C4BBFE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B237C470-4F32-8949-90A7-999E698616B9}"/>
              </a:ext>
            </a:extLst>
          </p:cNvPr>
          <p:cNvSpPr>
            <a:spLocks noGrp="1"/>
          </p:cNvSpPr>
          <p:nvPr>
            <p:ph type="title"/>
          </p:nvPr>
        </p:nvSpPr>
        <p:spPr/>
        <p:txBody>
          <a:bodyPr/>
          <a:lstStyle/>
          <a:p>
            <a:r>
              <a:rPr lang="en-US" dirty="0"/>
              <a:t>Summary of State Regulations</a:t>
            </a:r>
          </a:p>
        </p:txBody>
      </p:sp>
      <p:sp>
        <p:nvSpPr>
          <p:cNvPr id="236" name="Slide Number Placeholder 2">
            <a:extLst>
              <a:ext uri="{FF2B5EF4-FFF2-40B4-BE49-F238E27FC236}">
                <a16:creationId xmlns:a16="http://schemas.microsoft.com/office/drawing/2014/main" id="{ABA64277-2E3D-335F-64B8-4DA051A6AD12}"/>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145DC1AC-843E-2A01-C6ED-DBF9FB314ADE}"/>
              </a:ext>
            </a:extLst>
          </p:cNvPr>
          <p:cNvSpPr/>
          <p:nvPr/>
        </p:nvSpPr>
        <p:spPr>
          <a:xfrm>
            <a:off x="496894" y="979212"/>
            <a:ext cx="5599106"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Classification, helmet use and trail restrictions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2EB2D803-3B66-039D-10DF-2FC48BD17F3D}"/>
              </a:ext>
            </a:extLst>
          </p:cNvPr>
          <p:cNvGraphicFramePr>
            <a:graphicFrameLocks noGrp="1"/>
          </p:cNvGraphicFramePr>
          <p:nvPr>
            <p:extLst>
              <p:ext uri="{D42A27DB-BD31-4B8C-83A1-F6EECF244321}">
                <p14:modId xmlns:p14="http://schemas.microsoft.com/office/powerpoint/2010/main" val="1801533024"/>
              </p:ext>
            </p:extLst>
          </p:nvPr>
        </p:nvGraphicFramePr>
        <p:xfrm>
          <a:off x="496894" y="1552733"/>
          <a:ext cx="11061697" cy="4096905"/>
        </p:xfrm>
        <a:graphic>
          <a:graphicData uri="http://schemas.openxmlformats.org/drawingml/2006/table">
            <a:tbl>
              <a:tblPr firstRow="1" bandRow="1">
                <a:tableStyleId>{5C22544A-7EE6-4342-B048-85BDC9FD1C3A}</a:tableStyleId>
              </a:tblPr>
              <a:tblGrid>
                <a:gridCol w="1594681">
                  <a:extLst>
                    <a:ext uri="{9D8B030D-6E8A-4147-A177-3AD203B41FA5}">
                      <a16:colId xmlns:a16="http://schemas.microsoft.com/office/drawing/2014/main" val="695688628"/>
                    </a:ext>
                  </a:extLst>
                </a:gridCol>
                <a:gridCol w="2594164">
                  <a:extLst>
                    <a:ext uri="{9D8B030D-6E8A-4147-A177-3AD203B41FA5}">
                      <a16:colId xmlns:a16="http://schemas.microsoft.com/office/drawing/2014/main" val="899952609"/>
                    </a:ext>
                  </a:extLst>
                </a:gridCol>
                <a:gridCol w="3166869">
                  <a:extLst>
                    <a:ext uri="{9D8B030D-6E8A-4147-A177-3AD203B41FA5}">
                      <a16:colId xmlns:a16="http://schemas.microsoft.com/office/drawing/2014/main" val="360205079"/>
                    </a:ext>
                  </a:extLst>
                </a:gridCol>
                <a:gridCol w="3705983">
                  <a:extLst>
                    <a:ext uri="{9D8B030D-6E8A-4147-A177-3AD203B41FA5}">
                      <a16:colId xmlns:a16="http://schemas.microsoft.com/office/drawing/2014/main" val="2351742663"/>
                    </a:ext>
                  </a:extLst>
                </a:gridCol>
              </a:tblGrid>
              <a:tr h="237154">
                <a:tc>
                  <a:txBody>
                    <a:bodyPr/>
                    <a:lstStyle/>
                    <a:p>
                      <a:endParaRPr lang="en-US" sz="1200" dirty="0">
                        <a:latin typeface="+mj-lt"/>
                      </a:endParaRPr>
                    </a:p>
                  </a:txBody>
                  <a:tcPr/>
                </a:tc>
                <a:tc>
                  <a:txBody>
                    <a:bodyPr/>
                    <a:lstStyle/>
                    <a:p>
                      <a:r>
                        <a:rPr lang="en-US" sz="1200" dirty="0">
                          <a:latin typeface="+mj-lt"/>
                        </a:rPr>
                        <a:t>E-Bike Classification</a:t>
                      </a:r>
                    </a:p>
                  </a:txBody>
                  <a:tcPr/>
                </a:tc>
                <a:tc>
                  <a:txBody>
                    <a:bodyPr/>
                    <a:lstStyle/>
                    <a:p>
                      <a:r>
                        <a:rPr lang="en-US" sz="1200" dirty="0">
                          <a:latin typeface="+mj-lt"/>
                        </a:rPr>
                        <a:t>Helmet Requirements</a:t>
                      </a:r>
                    </a:p>
                  </a:txBody>
                  <a:tcPr/>
                </a:tc>
                <a:tc>
                  <a:txBody>
                    <a:bodyPr/>
                    <a:lstStyle/>
                    <a:p>
                      <a:r>
                        <a:rPr lang="en-US" sz="1200" dirty="0">
                          <a:latin typeface="+mj-lt"/>
                        </a:rPr>
                        <a:t>Path-Trail Usage Restrictions</a:t>
                      </a:r>
                    </a:p>
                  </a:txBody>
                  <a:tcPr/>
                </a:tc>
                <a:extLst>
                  <a:ext uri="{0D108BD9-81ED-4DB2-BD59-A6C34878D82A}">
                    <a16:rowId xmlns:a16="http://schemas.microsoft.com/office/drawing/2014/main" val="2217016526"/>
                  </a:ext>
                </a:extLst>
              </a:tr>
              <a:tr h="309618">
                <a:tc>
                  <a:txBody>
                    <a:bodyPr/>
                    <a:lstStyle/>
                    <a:p>
                      <a:pPr algn="l" fontAlgn="ctr" latinLnBrk="0"/>
                      <a:r>
                        <a:rPr lang="en-US" sz="1100" b="0" dirty="0">
                          <a:solidFill>
                            <a:srgbClr val="000000"/>
                          </a:solidFill>
                          <a:effectLst/>
                          <a:latin typeface="Arial" panose="020B0604020202020204" pitchFamily="34" charset="0"/>
                        </a:rPr>
                        <a:t>Alabama</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Motor-driven cycles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Riders under 14 must wear a helmet</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Allowed on roads and multi-use paths</a:t>
                      </a:r>
                    </a:p>
                  </a:txBody>
                  <a:tcPr marL="95250" marR="95250" marT="95250" marB="95250" anchor="ctr"/>
                </a:tc>
                <a:extLst>
                  <a:ext uri="{0D108BD9-81ED-4DB2-BD59-A6C34878D82A}">
                    <a16:rowId xmlns:a16="http://schemas.microsoft.com/office/drawing/2014/main" val="4266071513"/>
                  </a:ext>
                </a:extLst>
              </a:tr>
              <a:tr h="309618">
                <a:tc>
                  <a:txBody>
                    <a:bodyPr/>
                    <a:lstStyle/>
                    <a:p>
                      <a:pPr algn="l" fontAlgn="ctr" latinLnBrk="0"/>
                      <a:r>
                        <a:rPr lang="en-US" sz="1100" b="0" dirty="0">
                          <a:solidFill>
                            <a:srgbClr val="000000"/>
                          </a:solidFill>
                          <a:effectLst/>
                          <a:latin typeface="Arial" panose="020B0604020202020204" pitchFamily="34" charset="0"/>
                        </a:rPr>
                        <a:t>Alaska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Motor-driven 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under 14 must wear a helmet</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Allowed on roads and multi-use paths</a:t>
                      </a:r>
                    </a:p>
                  </a:txBody>
                  <a:tcPr marL="95250" marR="95250" marT="95250" marB="95250" anchor="ctr"/>
                </a:tc>
                <a:extLst>
                  <a:ext uri="{0D108BD9-81ED-4DB2-BD59-A6C34878D82A}">
                    <a16:rowId xmlns:a16="http://schemas.microsoft.com/office/drawing/2014/main" val="2815239931"/>
                  </a:ext>
                </a:extLst>
              </a:tr>
              <a:tr h="309618">
                <a:tc>
                  <a:txBody>
                    <a:bodyPr/>
                    <a:lstStyle/>
                    <a:p>
                      <a:pPr algn="l" fontAlgn="ctr" latinLnBrk="0"/>
                      <a:r>
                        <a:rPr lang="en-US" sz="1100" b="0" dirty="0">
                          <a:solidFill>
                            <a:srgbClr val="000000"/>
                          </a:solidFill>
                          <a:effectLst/>
                          <a:latin typeface="Arial" panose="020B0604020202020204" pitchFamily="34" charset="0"/>
                        </a:rPr>
                        <a:t>Arizona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Allowed on roads, bike paths, and multi-use paths</a:t>
                      </a:r>
                    </a:p>
                  </a:txBody>
                  <a:tcPr marL="95250" marR="95250" marT="95250" marB="95250" anchor="ctr"/>
                </a:tc>
                <a:extLst>
                  <a:ext uri="{0D108BD9-81ED-4DB2-BD59-A6C34878D82A}">
                    <a16:rowId xmlns:a16="http://schemas.microsoft.com/office/drawing/2014/main" val="4289184580"/>
                  </a:ext>
                </a:extLst>
              </a:tr>
              <a:tr h="454545">
                <a:tc>
                  <a:txBody>
                    <a:bodyPr/>
                    <a:lstStyle/>
                    <a:p>
                      <a:pPr algn="l" fontAlgn="ctr" latinLnBrk="0"/>
                      <a:r>
                        <a:rPr lang="en-US" sz="1100" b="0" dirty="0">
                          <a:solidFill>
                            <a:srgbClr val="000000"/>
                          </a:solidFill>
                          <a:effectLst/>
                          <a:latin typeface="Arial" panose="020B0604020202020204" pitchFamily="34" charset="0"/>
                        </a:rPr>
                        <a:t>Arkansas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Class 3: Riders under 21 must wear a helmet</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Local governments may restrict use on bike paths</a:t>
                      </a:r>
                    </a:p>
                  </a:txBody>
                  <a:tcPr marL="95250" marR="95250" marT="95250" marB="95250" anchor="ctr"/>
                </a:tc>
                <a:extLst>
                  <a:ext uri="{0D108BD9-81ED-4DB2-BD59-A6C34878D82A}">
                    <a16:rowId xmlns:a16="http://schemas.microsoft.com/office/drawing/2014/main" val="3735449914"/>
                  </a:ext>
                </a:extLst>
              </a:tr>
              <a:tr h="454545">
                <a:tc>
                  <a:txBody>
                    <a:bodyPr/>
                    <a:lstStyle/>
                    <a:p>
                      <a:pPr algn="l" fontAlgn="ctr" latinLnBrk="0"/>
                      <a:r>
                        <a:rPr lang="en-US" sz="1100" b="0" dirty="0">
                          <a:solidFill>
                            <a:srgbClr val="000000"/>
                          </a:solidFill>
                          <a:effectLst/>
                          <a:latin typeface="Arial" panose="020B0604020202020204" pitchFamily="34" charset="0"/>
                        </a:rPr>
                        <a:t>California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Three classes (1, 2,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under 17 must wear a helmet</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Classes 1 &amp; 2 allowed on bike paths, Class 3 may have restrictions</a:t>
                      </a:r>
                    </a:p>
                  </a:txBody>
                  <a:tcPr marL="95250" marR="95250" marT="95250" marB="95250" anchor="ctr"/>
                </a:tc>
                <a:extLst>
                  <a:ext uri="{0D108BD9-81ED-4DB2-BD59-A6C34878D82A}">
                    <a16:rowId xmlns:a16="http://schemas.microsoft.com/office/drawing/2014/main" val="4117758221"/>
                  </a:ext>
                </a:extLst>
              </a:tr>
              <a:tr h="309618">
                <a:tc>
                  <a:txBody>
                    <a:bodyPr/>
                    <a:lstStyle/>
                    <a:p>
                      <a:pPr algn="l" fontAlgn="ctr" latinLnBrk="0"/>
                      <a:r>
                        <a:rPr lang="en-US" sz="1100" b="0" dirty="0">
                          <a:solidFill>
                            <a:srgbClr val="000000"/>
                          </a:solidFill>
                          <a:effectLst/>
                          <a:latin typeface="Arial" panose="020B0604020202020204" pitchFamily="34" charset="0"/>
                        </a:rPr>
                        <a:t>Colorado</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on roads, bike paths, and multi-use paths</a:t>
                      </a:r>
                    </a:p>
                  </a:txBody>
                  <a:tcPr marL="95250" marR="95250" marT="95250" marB="95250" anchor="ctr"/>
                </a:tc>
                <a:extLst>
                  <a:ext uri="{0D108BD9-81ED-4DB2-BD59-A6C34878D82A}">
                    <a16:rowId xmlns:a16="http://schemas.microsoft.com/office/drawing/2014/main" val="2162278225"/>
                  </a:ext>
                </a:extLst>
              </a:tr>
              <a:tr h="454545">
                <a:tc>
                  <a:txBody>
                    <a:bodyPr/>
                    <a:lstStyle/>
                    <a:p>
                      <a:pPr algn="l" fontAlgn="ctr" latinLnBrk="0"/>
                      <a:r>
                        <a:rPr lang="en-US" sz="1100" b="0" dirty="0">
                          <a:solidFill>
                            <a:srgbClr val="000000"/>
                          </a:solidFill>
                          <a:effectLst/>
                          <a:latin typeface="Arial" panose="020B0604020202020204" pitchFamily="34" charset="0"/>
                        </a:rPr>
                        <a:t>Connecticut</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under 16 must wear a helmet</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Classes 1 &amp; 2 allowed on bike paths, Class 3 may have restrictions</a:t>
                      </a:r>
                    </a:p>
                  </a:txBody>
                  <a:tcPr marL="95250" marR="95250" marT="95250" marB="95250" anchor="ctr"/>
                </a:tc>
                <a:extLst>
                  <a:ext uri="{0D108BD9-81ED-4DB2-BD59-A6C34878D82A}">
                    <a16:rowId xmlns:a16="http://schemas.microsoft.com/office/drawing/2014/main" val="1883404262"/>
                  </a:ext>
                </a:extLst>
              </a:tr>
              <a:tr h="309618">
                <a:tc>
                  <a:txBody>
                    <a:bodyPr/>
                    <a:lstStyle/>
                    <a:p>
                      <a:pPr algn="l" fontAlgn="ctr" latinLnBrk="0"/>
                      <a:r>
                        <a:rPr lang="en-US" sz="1100" b="0" dirty="0">
                          <a:solidFill>
                            <a:srgbClr val="000000"/>
                          </a:solidFill>
                          <a:effectLst/>
                          <a:latin typeface="Arial" panose="020B0604020202020204" pitchFamily="34" charset="0"/>
                        </a:rPr>
                        <a:t>Delaware</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under 16 must wear a helmet</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Allowed on roads, bike paths, and multi-use paths</a:t>
                      </a:r>
                    </a:p>
                  </a:txBody>
                  <a:tcPr marL="95250" marR="95250" marT="95250" marB="95250" anchor="ctr"/>
                </a:tc>
                <a:extLst>
                  <a:ext uri="{0D108BD9-81ED-4DB2-BD59-A6C34878D82A}">
                    <a16:rowId xmlns:a16="http://schemas.microsoft.com/office/drawing/2014/main" val="4006008890"/>
                  </a:ext>
                </a:extLst>
              </a:tr>
              <a:tr h="454545">
                <a:tc>
                  <a:txBody>
                    <a:bodyPr/>
                    <a:lstStyle/>
                    <a:p>
                      <a:pPr algn="l" fontAlgn="ctr" latinLnBrk="0"/>
                      <a:r>
                        <a:rPr lang="en-US" sz="1100" b="0" dirty="0">
                          <a:solidFill>
                            <a:srgbClr val="000000"/>
                          </a:solidFill>
                          <a:effectLst/>
                          <a:latin typeface="Arial" panose="020B0604020202020204" pitchFamily="34" charset="0"/>
                        </a:rPr>
                        <a:t>Florida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under 16 must wear a helmet</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Not allowed on sidewalks, allowed on bike paths under human power alone</a:t>
                      </a:r>
                    </a:p>
                  </a:txBody>
                  <a:tcPr marL="95250" marR="95250" marT="95250" marB="95250" anchor="ctr"/>
                </a:tc>
                <a:extLst>
                  <a:ext uri="{0D108BD9-81ED-4DB2-BD59-A6C34878D82A}">
                    <a16:rowId xmlns:a16="http://schemas.microsoft.com/office/drawing/2014/main" val="4110547076"/>
                  </a:ext>
                </a:extLst>
              </a:tr>
            </a:tbl>
          </a:graphicData>
        </a:graphic>
      </p:graphicFrame>
    </p:spTree>
    <p:extLst>
      <p:ext uri="{BB962C8B-B14F-4D97-AF65-F5344CB8AC3E}">
        <p14:creationId xmlns:p14="http://schemas.microsoft.com/office/powerpoint/2010/main" val="191237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E968D-F2E6-FA75-895A-E205A6AB806C}"/>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0825695-6A2A-236D-8954-67B45F0A174E}"/>
              </a:ext>
            </a:extLst>
          </p:cNvPr>
          <p:cNvGraphicFramePr>
            <a:graphicFrameLocks noGrp="1"/>
          </p:cNvGraphicFramePr>
          <p:nvPr>
            <p:extLst>
              <p:ext uri="{D42A27DB-BD31-4B8C-83A1-F6EECF244321}">
                <p14:modId xmlns:p14="http://schemas.microsoft.com/office/powerpoint/2010/main" val="1791678208"/>
              </p:ext>
            </p:extLst>
          </p:nvPr>
        </p:nvGraphicFramePr>
        <p:xfrm>
          <a:off x="496894" y="1552733"/>
          <a:ext cx="11061697" cy="4023301"/>
        </p:xfrm>
        <a:graphic>
          <a:graphicData uri="http://schemas.openxmlformats.org/drawingml/2006/table">
            <a:tbl>
              <a:tblPr firstRow="1" bandRow="1">
                <a:tableStyleId>{5C22544A-7EE6-4342-B048-85BDC9FD1C3A}</a:tableStyleId>
              </a:tblPr>
              <a:tblGrid>
                <a:gridCol w="1594681">
                  <a:extLst>
                    <a:ext uri="{9D8B030D-6E8A-4147-A177-3AD203B41FA5}">
                      <a16:colId xmlns:a16="http://schemas.microsoft.com/office/drawing/2014/main" val="695688628"/>
                    </a:ext>
                  </a:extLst>
                </a:gridCol>
                <a:gridCol w="2594164">
                  <a:extLst>
                    <a:ext uri="{9D8B030D-6E8A-4147-A177-3AD203B41FA5}">
                      <a16:colId xmlns:a16="http://schemas.microsoft.com/office/drawing/2014/main" val="899952609"/>
                    </a:ext>
                  </a:extLst>
                </a:gridCol>
                <a:gridCol w="3166869">
                  <a:extLst>
                    <a:ext uri="{9D8B030D-6E8A-4147-A177-3AD203B41FA5}">
                      <a16:colId xmlns:a16="http://schemas.microsoft.com/office/drawing/2014/main" val="360205079"/>
                    </a:ext>
                  </a:extLst>
                </a:gridCol>
                <a:gridCol w="3705983">
                  <a:extLst>
                    <a:ext uri="{9D8B030D-6E8A-4147-A177-3AD203B41FA5}">
                      <a16:colId xmlns:a16="http://schemas.microsoft.com/office/drawing/2014/main" val="2351742663"/>
                    </a:ext>
                  </a:extLst>
                </a:gridCol>
              </a:tblGrid>
              <a:tr h="279260">
                <a:tc>
                  <a:txBody>
                    <a:bodyPr/>
                    <a:lstStyle/>
                    <a:p>
                      <a:endParaRPr lang="en-US" sz="1200" dirty="0">
                        <a:latin typeface="+mj-lt"/>
                      </a:endParaRPr>
                    </a:p>
                  </a:txBody>
                  <a:tcPr/>
                </a:tc>
                <a:tc>
                  <a:txBody>
                    <a:bodyPr/>
                    <a:lstStyle/>
                    <a:p>
                      <a:r>
                        <a:rPr lang="en-US" sz="1200" dirty="0">
                          <a:latin typeface="+mj-lt"/>
                        </a:rPr>
                        <a:t>E-Bike Classification</a:t>
                      </a:r>
                    </a:p>
                  </a:txBody>
                  <a:tcPr/>
                </a:tc>
                <a:tc>
                  <a:txBody>
                    <a:bodyPr/>
                    <a:lstStyle/>
                    <a:p>
                      <a:r>
                        <a:rPr lang="en-US" sz="1200" dirty="0">
                          <a:latin typeface="+mj-lt"/>
                        </a:rPr>
                        <a:t>Helmet Requirements</a:t>
                      </a:r>
                    </a:p>
                  </a:txBody>
                  <a:tcPr/>
                </a:tc>
                <a:tc>
                  <a:txBody>
                    <a:bodyPr/>
                    <a:lstStyle/>
                    <a:p>
                      <a:r>
                        <a:rPr lang="en-US" sz="1200" dirty="0">
                          <a:latin typeface="+mj-lt"/>
                        </a:rPr>
                        <a:t>Path-Trail Usage Restrictions</a:t>
                      </a:r>
                    </a:p>
                  </a:txBody>
                  <a:tcPr/>
                </a:tc>
                <a:extLst>
                  <a:ext uri="{0D108BD9-81ED-4DB2-BD59-A6C34878D82A}">
                    <a16:rowId xmlns:a16="http://schemas.microsoft.com/office/drawing/2014/main" val="2217016526"/>
                  </a:ext>
                </a:extLst>
              </a:tr>
              <a:tr h="364590">
                <a:tc>
                  <a:txBody>
                    <a:bodyPr/>
                    <a:lstStyle/>
                    <a:p>
                      <a:pPr algn="l" fontAlgn="ctr" latinLnBrk="0"/>
                      <a:r>
                        <a:rPr lang="en-US" sz="1100" b="0" dirty="0">
                          <a:solidFill>
                            <a:srgbClr val="000000"/>
                          </a:solidFill>
                          <a:effectLst/>
                          <a:latin typeface="Arial" panose="020B0604020202020204" pitchFamily="34" charset="0"/>
                        </a:rPr>
                        <a:t>Georgia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under 16 must wear a helmet</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Allowed on roads, bike paths, and multi-use paths</a:t>
                      </a:r>
                    </a:p>
                  </a:txBody>
                  <a:tcPr marL="95250" marR="95250" marT="95250" marB="95250" anchor="ctr"/>
                </a:tc>
                <a:extLst>
                  <a:ext uri="{0D108BD9-81ED-4DB2-BD59-A6C34878D82A}">
                    <a16:rowId xmlns:a16="http://schemas.microsoft.com/office/drawing/2014/main" val="2491550669"/>
                  </a:ext>
                </a:extLst>
              </a:tr>
              <a:tr h="364590">
                <a:tc>
                  <a:txBody>
                    <a:bodyPr/>
                    <a:lstStyle/>
                    <a:p>
                      <a:pPr algn="l" fontAlgn="ctr" latinLnBrk="0"/>
                      <a:r>
                        <a:rPr lang="en-US" sz="1100" b="0" dirty="0">
                          <a:solidFill>
                            <a:srgbClr val="000000"/>
                          </a:solidFill>
                          <a:effectLst/>
                          <a:latin typeface="Arial" panose="020B0604020202020204" pitchFamily="34" charset="0"/>
                        </a:rPr>
                        <a:t>Hawaii</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Low-speed electric 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under 16 must wear a helmet</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837066521"/>
                  </a:ext>
                </a:extLst>
              </a:tr>
              <a:tr h="364590">
                <a:tc>
                  <a:txBody>
                    <a:bodyPr/>
                    <a:lstStyle/>
                    <a:p>
                      <a:pPr algn="l" fontAlgn="ctr" latinLnBrk="0"/>
                      <a:r>
                        <a:rPr lang="en-US" sz="1100" b="0" dirty="0">
                          <a:solidFill>
                            <a:srgbClr val="000000"/>
                          </a:solidFill>
                          <a:effectLst/>
                          <a:latin typeface="Arial" panose="020B0604020202020204" pitchFamily="34" charset="0"/>
                        </a:rPr>
                        <a:t>Idaho</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Low-speed electric 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1521414360"/>
                  </a:ext>
                </a:extLst>
              </a:tr>
              <a:tr h="364590">
                <a:tc>
                  <a:txBody>
                    <a:bodyPr/>
                    <a:lstStyle/>
                    <a:p>
                      <a:pPr algn="l" fontAlgn="ctr" latinLnBrk="0"/>
                      <a:r>
                        <a:rPr lang="en-US" sz="1100" b="0" dirty="0">
                          <a:solidFill>
                            <a:srgbClr val="000000"/>
                          </a:solidFill>
                          <a:effectLst/>
                          <a:latin typeface="Arial" panose="020B0604020202020204" pitchFamily="34" charset="0"/>
                        </a:rPr>
                        <a:t>Illinois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Low-speed electric 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on roads, bike paths, and trails</a:t>
                      </a:r>
                    </a:p>
                  </a:txBody>
                  <a:tcPr marL="95250" marR="95250" marT="95250" marB="95250" anchor="ctr"/>
                </a:tc>
                <a:extLst>
                  <a:ext uri="{0D108BD9-81ED-4DB2-BD59-A6C34878D82A}">
                    <a16:rowId xmlns:a16="http://schemas.microsoft.com/office/drawing/2014/main" val="3577638299"/>
                  </a:ext>
                </a:extLst>
              </a:tr>
              <a:tr h="364590">
                <a:tc>
                  <a:txBody>
                    <a:bodyPr/>
                    <a:lstStyle/>
                    <a:p>
                      <a:pPr algn="l" fontAlgn="ctr" latinLnBrk="0"/>
                      <a:r>
                        <a:rPr lang="en-US" sz="1100" b="0" dirty="0">
                          <a:solidFill>
                            <a:srgbClr val="000000"/>
                          </a:solidFill>
                          <a:effectLst/>
                          <a:latin typeface="Arial" panose="020B0604020202020204" pitchFamily="34" charset="0"/>
                        </a:rPr>
                        <a:t>Indiana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1509024841"/>
                  </a:ext>
                </a:extLst>
              </a:tr>
              <a:tr h="364590">
                <a:tc>
                  <a:txBody>
                    <a:bodyPr/>
                    <a:lstStyle/>
                    <a:p>
                      <a:pPr algn="l" fontAlgn="ctr" latinLnBrk="0"/>
                      <a:r>
                        <a:rPr lang="en-US" sz="1100" b="0" dirty="0">
                          <a:solidFill>
                            <a:srgbClr val="000000"/>
                          </a:solidFill>
                          <a:effectLst/>
                          <a:latin typeface="Arial" panose="020B0604020202020204" pitchFamily="34" charset="0"/>
                        </a:rPr>
                        <a:t>Iowa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Low-speed electric 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2837841321"/>
                  </a:ext>
                </a:extLst>
              </a:tr>
              <a:tr h="364590">
                <a:tc>
                  <a:txBody>
                    <a:bodyPr/>
                    <a:lstStyle/>
                    <a:p>
                      <a:pPr algn="l" fontAlgn="ctr" latinLnBrk="0"/>
                      <a:r>
                        <a:rPr lang="en-US" sz="1100" b="0" dirty="0">
                          <a:solidFill>
                            <a:srgbClr val="000000"/>
                          </a:solidFill>
                          <a:effectLst/>
                          <a:latin typeface="Arial" panose="020B0604020202020204" pitchFamily="34" charset="0"/>
                        </a:rPr>
                        <a:t>Kansas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576081448"/>
                  </a:ext>
                </a:extLst>
              </a:tr>
              <a:tr h="364590">
                <a:tc>
                  <a:txBody>
                    <a:bodyPr/>
                    <a:lstStyle/>
                    <a:p>
                      <a:pPr algn="l" fontAlgn="ctr" latinLnBrk="0"/>
                      <a:r>
                        <a:rPr lang="en-US" sz="1100" b="0" dirty="0">
                          <a:solidFill>
                            <a:srgbClr val="000000"/>
                          </a:solidFill>
                          <a:effectLst/>
                          <a:latin typeface="Arial" panose="020B0604020202020204" pitchFamily="34" charset="0"/>
                        </a:rPr>
                        <a:t>Kentucky</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3176115943"/>
                  </a:ext>
                </a:extLst>
              </a:tr>
              <a:tr h="364590">
                <a:tc>
                  <a:txBody>
                    <a:bodyPr/>
                    <a:lstStyle/>
                    <a:p>
                      <a:pPr algn="l" fontAlgn="ctr" latinLnBrk="0"/>
                      <a:r>
                        <a:rPr lang="en-US" sz="1100" b="0" dirty="0">
                          <a:solidFill>
                            <a:srgbClr val="000000"/>
                          </a:solidFill>
                          <a:effectLst/>
                          <a:latin typeface="Arial" panose="020B0604020202020204" pitchFamily="34" charset="0"/>
                        </a:rPr>
                        <a:t>Louisiana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must be 12+ to ride Class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776481641"/>
                  </a:ext>
                </a:extLst>
              </a:tr>
              <a:tr h="462731">
                <a:tc>
                  <a:txBody>
                    <a:bodyPr/>
                    <a:lstStyle/>
                    <a:p>
                      <a:pPr algn="l" fontAlgn="ctr" latinLnBrk="0"/>
                      <a:r>
                        <a:rPr lang="en-US" sz="1100" b="0" dirty="0">
                          <a:solidFill>
                            <a:srgbClr val="000000"/>
                          </a:solidFill>
                          <a:effectLst/>
                          <a:latin typeface="Arial" panose="020B0604020202020204" pitchFamily="34" charset="0"/>
                        </a:rPr>
                        <a:t>Maine</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Three classes (1, 2,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Class 3 allowed on roads with speed limits ≤ 25 mph</a:t>
                      </a:r>
                    </a:p>
                  </a:txBody>
                  <a:tcPr marL="95250" marR="95250" marT="95250" marB="95250" anchor="ctr"/>
                </a:tc>
                <a:extLst>
                  <a:ext uri="{0D108BD9-81ED-4DB2-BD59-A6C34878D82A}">
                    <a16:rowId xmlns:a16="http://schemas.microsoft.com/office/drawing/2014/main" val="4274958735"/>
                  </a:ext>
                </a:extLst>
              </a:tr>
            </a:tbl>
          </a:graphicData>
        </a:graphic>
      </p:graphicFrame>
      <p:graphicFrame>
        <p:nvGraphicFramePr>
          <p:cNvPr id="6" name="Object 5" hidden="1">
            <a:extLst>
              <a:ext uri="{FF2B5EF4-FFF2-40B4-BE49-F238E27FC236}">
                <a16:creationId xmlns:a16="http://schemas.microsoft.com/office/drawing/2014/main" id="{44F2D407-CCE7-DB1A-424F-145228A7F8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44F2D407-CCE7-DB1A-424F-145228A7F8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8D6E5D5-11D9-A3C4-587F-31946E44B90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7C646517-4BB8-82CD-777C-0CB8DAD2C880}"/>
              </a:ext>
            </a:extLst>
          </p:cNvPr>
          <p:cNvSpPr>
            <a:spLocks noGrp="1"/>
          </p:cNvSpPr>
          <p:nvPr>
            <p:ph type="title"/>
          </p:nvPr>
        </p:nvSpPr>
        <p:spPr/>
        <p:txBody>
          <a:bodyPr/>
          <a:lstStyle/>
          <a:p>
            <a:r>
              <a:rPr lang="en-US" dirty="0"/>
              <a:t>Summary of State Regulations</a:t>
            </a:r>
          </a:p>
        </p:txBody>
      </p:sp>
      <p:sp>
        <p:nvSpPr>
          <p:cNvPr id="236" name="Slide Number Placeholder 2">
            <a:extLst>
              <a:ext uri="{FF2B5EF4-FFF2-40B4-BE49-F238E27FC236}">
                <a16:creationId xmlns:a16="http://schemas.microsoft.com/office/drawing/2014/main" id="{1B80018D-0433-47A2-86AE-A51E51B597C1}"/>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4" name="Rectangle 3">
            <a:extLst>
              <a:ext uri="{FF2B5EF4-FFF2-40B4-BE49-F238E27FC236}">
                <a16:creationId xmlns:a16="http://schemas.microsoft.com/office/drawing/2014/main" id="{48B92009-2F76-5D4C-3A50-1848CFB99ECC}"/>
              </a:ext>
            </a:extLst>
          </p:cNvPr>
          <p:cNvSpPr/>
          <p:nvPr/>
        </p:nvSpPr>
        <p:spPr>
          <a:xfrm>
            <a:off x="496894" y="979212"/>
            <a:ext cx="5599106"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Classification, helmet use and trail restrictions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23101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CBF71-532D-3157-0048-4FBECD771675}"/>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C8494DF-34A7-0D19-7CA0-377DA8A2E459}"/>
              </a:ext>
            </a:extLst>
          </p:cNvPr>
          <p:cNvGraphicFramePr>
            <a:graphicFrameLocks noGrp="1"/>
          </p:cNvGraphicFramePr>
          <p:nvPr>
            <p:extLst>
              <p:ext uri="{D42A27DB-BD31-4B8C-83A1-F6EECF244321}">
                <p14:modId xmlns:p14="http://schemas.microsoft.com/office/powerpoint/2010/main" val="2376276653"/>
              </p:ext>
            </p:extLst>
          </p:nvPr>
        </p:nvGraphicFramePr>
        <p:xfrm>
          <a:off x="496894" y="1543051"/>
          <a:ext cx="11061697" cy="4385972"/>
        </p:xfrm>
        <a:graphic>
          <a:graphicData uri="http://schemas.openxmlformats.org/drawingml/2006/table">
            <a:tbl>
              <a:tblPr firstRow="1" bandRow="1">
                <a:tableStyleId>{5C22544A-7EE6-4342-B048-85BDC9FD1C3A}</a:tableStyleId>
              </a:tblPr>
              <a:tblGrid>
                <a:gridCol w="1594681">
                  <a:extLst>
                    <a:ext uri="{9D8B030D-6E8A-4147-A177-3AD203B41FA5}">
                      <a16:colId xmlns:a16="http://schemas.microsoft.com/office/drawing/2014/main" val="695688628"/>
                    </a:ext>
                  </a:extLst>
                </a:gridCol>
                <a:gridCol w="2594164">
                  <a:extLst>
                    <a:ext uri="{9D8B030D-6E8A-4147-A177-3AD203B41FA5}">
                      <a16:colId xmlns:a16="http://schemas.microsoft.com/office/drawing/2014/main" val="899952609"/>
                    </a:ext>
                  </a:extLst>
                </a:gridCol>
                <a:gridCol w="3166869">
                  <a:extLst>
                    <a:ext uri="{9D8B030D-6E8A-4147-A177-3AD203B41FA5}">
                      <a16:colId xmlns:a16="http://schemas.microsoft.com/office/drawing/2014/main" val="360205079"/>
                    </a:ext>
                  </a:extLst>
                </a:gridCol>
                <a:gridCol w="3705983">
                  <a:extLst>
                    <a:ext uri="{9D8B030D-6E8A-4147-A177-3AD203B41FA5}">
                      <a16:colId xmlns:a16="http://schemas.microsoft.com/office/drawing/2014/main" val="2351742663"/>
                    </a:ext>
                  </a:extLst>
                </a:gridCol>
              </a:tblGrid>
              <a:tr h="240029">
                <a:tc>
                  <a:txBody>
                    <a:bodyPr/>
                    <a:lstStyle/>
                    <a:p>
                      <a:endParaRPr lang="en-US" sz="1200" dirty="0">
                        <a:latin typeface="+mj-lt"/>
                      </a:endParaRPr>
                    </a:p>
                  </a:txBody>
                  <a:tcPr/>
                </a:tc>
                <a:tc>
                  <a:txBody>
                    <a:bodyPr/>
                    <a:lstStyle/>
                    <a:p>
                      <a:r>
                        <a:rPr lang="en-US" sz="1200" dirty="0">
                          <a:latin typeface="+mj-lt"/>
                        </a:rPr>
                        <a:t>E-Bike Classification</a:t>
                      </a:r>
                    </a:p>
                  </a:txBody>
                  <a:tcPr/>
                </a:tc>
                <a:tc>
                  <a:txBody>
                    <a:bodyPr/>
                    <a:lstStyle/>
                    <a:p>
                      <a:r>
                        <a:rPr lang="en-US" sz="1200" dirty="0">
                          <a:latin typeface="+mj-lt"/>
                        </a:rPr>
                        <a:t>Helmet Requirements</a:t>
                      </a:r>
                    </a:p>
                  </a:txBody>
                  <a:tcPr/>
                </a:tc>
                <a:tc>
                  <a:txBody>
                    <a:bodyPr/>
                    <a:lstStyle/>
                    <a:p>
                      <a:r>
                        <a:rPr lang="en-US" sz="1200" dirty="0">
                          <a:latin typeface="+mj-lt"/>
                        </a:rPr>
                        <a:t>Path-Trail Usage Restrictions</a:t>
                      </a:r>
                    </a:p>
                  </a:txBody>
                  <a:tcPr/>
                </a:tc>
                <a:extLst>
                  <a:ext uri="{0D108BD9-81ED-4DB2-BD59-A6C34878D82A}">
                    <a16:rowId xmlns:a16="http://schemas.microsoft.com/office/drawing/2014/main" val="2217016526"/>
                  </a:ext>
                </a:extLst>
              </a:tr>
              <a:tr h="364858">
                <a:tc>
                  <a:txBody>
                    <a:bodyPr/>
                    <a:lstStyle/>
                    <a:p>
                      <a:pPr algn="l" fontAlgn="ctr" latinLnBrk="0"/>
                      <a:r>
                        <a:rPr lang="en-US" sz="1100" b="0" dirty="0">
                          <a:solidFill>
                            <a:srgbClr val="000000"/>
                          </a:solidFill>
                          <a:effectLst/>
                          <a:latin typeface="Arial" panose="020B0604020202020204" pitchFamily="34" charset="0"/>
                        </a:rPr>
                        <a:t>Maryland</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Three classes (1, 2, 3)</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Riders 16+ must wear a helmet for Class 3</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Allowed wherever bicycles are permitted</a:t>
                      </a:r>
                    </a:p>
                  </a:txBody>
                  <a:tcPr marL="95250" marR="95250" marT="95250" marB="95250" anchor="ctr"/>
                </a:tc>
                <a:extLst>
                  <a:ext uri="{0D108BD9-81ED-4DB2-BD59-A6C34878D82A}">
                    <a16:rowId xmlns:a16="http://schemas.microsoft.com/office/drawing/2014/main" val="870431606"/>
                  </a:ext>
                </a:extLst>
              </a:tr>
              <a:tr h="364858">
                <a:tc>
                  <a:txBody>
                    <a:bodyPr/>
                    <a:lstStyle/>
                    <a:p>
                      <a:pPr algn="l" fontAlgn="ctr" latinLnBrk="0"/>
                      <a:r>
                        <a:rPr lang="en-US" sz="1100" b="0" dirty="0">
                          <a:solidFill>
                            <a:srgbClr val="000000"/>
                          </a:solidFill>
                          <a:effectLst/>
                          <a:latin typeface="Arial" panose="020B0604020202020204" pitchFamily="34" charset="0"/>
                        </a:rPr>
                        <a:t>Massachusetts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Two classes (1, 2)</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Not allowed on sidewalks</a:t>
                      </a:r>
                    </a:p>
                  </a:txBody>
                  <a:tcPr marL="95250" marR="95250" marT="95250" marB="95250" anchor="ctr"/>
                </a:tc>
                <a:extLst>
                  <a:ext uri="{0D108BD9-81ED-4DB2-BD59-A6C34878D82A}">
                    <a16:rowId xmlns:a16="http://schemas.microsoft.com/office/drawing/2014/main" val="1776236763"/>
                  </a:ext>
                </a:extLst>
              </a:tr>
              <a:tr h="364858">
                <a:tc>
                  <a:txBody>
                    <a:bodyPr/>
                    <a:lstStyle/>
                    <a:p>
                      <a:pPr algn="l" fontAlgn="ctr" latinLnBrk="0"/>
                      <a:r>
                        <a:rPr lang="en-US" sz="1100" b="0" dirty="0">
                          <a:solidFill>
                            <a:srgbClr val="000000"/>
                          </a:solidFill>
                          <a:effectLst/>
                          <a:latin typeface="Arial" panose="020B0604020202020204" pitchFamily="34" charset="0"/>
                        </a:rPr>
                        <a:t>Michigan</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Three classes (1, 2,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1513380520"/>
                  </a:ext>
                </a:extLst>
              </a:tr>
              <a:tr h="364858">
                <a:tc>
                  <a:txBody>
                    <a:bodyPr/>
                    <a:lstStyle/>
                    <a:p>
                      <a:pPr algn="l" fontAlgn="ctr" latinLnBrk="0"/>
                      <a:r>
                        <a:rPr lang="en-US" sz="1100" b="0" dirty="0">
                          <a:solidFill>
                            <a:srgbClr val="000000"/>
                          </a:solidFill>
                          <a:effectLst/>
                          <a:latin typeface="Arial" panose="020B0604020202020204" pitchFamily="34" charset="0"/>
                        </a:rPr>
                        <a:t>Minnesota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144197698"/>
                  </a:ext>
                </a:extLst>
              </a:tr>
              <a:tr h="364858">
                <a:tc>
                  <a:txBody>
                    <a:bodyPr/>
                    <a:lstStyle/>
                    <a:p>
                      <a:pPr algn="l" fontAlgn="ctr" latinLnBrk="0"/>
                      <a:r>
                        <a:rPr lang="en-US" sz="1100" b="0" dirty="0">
                          <a:solidFill>
                            <a:srgbClr val="000000"/>
                          </a:solidFill>
                          <a:effectLst/>
                          <a:latin typeface="Arial" panose="020B0604020202020204" pitchFamily="34" charset="0"/>
                        </a:rPr>
                        <a:t>Mississippi</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 with motors attached</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4139532202"/>
                  </a:ext>
                </a:extLst>
              </a:tr>
              <a:tr h="364858">
                <a:tc>
                  <a:txBody>
                    <a:bodyPr/>
                    <a:lstStyle/>
                    <a:p>
                      <a:pPr marL="0" marR="0" lvl="0" indent="0" algn="l" defTabSz="1088474" rtl="0" eaLnBrk="1" fontAlgn="ctr" latinLnBrk="0" hangingPunct="1">
                        <a:lnSpc>
                          <a:spcPct val="100000"/>
                        </a:lnSpc>
                        <a:spcBef>
                          <a:spcPts val="0"/>
                        </a:spcBef>
                        <a:spcAft>
                          <a:spcPts val="0"/>
                        </a:spcAft>
                        <a:buClrTx/>
                        <a:buSzTx/>
                        <a:buFontTx/>
                        <a:buNone/>
                        <a:tabLst/>
                        <a:defRPr/>
                      </a:pPr>
                      <a:r>
                        <a:rPr lang="en-US" sz="1100" b="0" dirty="0">
                          <a:solidFill>
                            <a:srgbClr val="000000"/>
                          </a:solidFill>
                          <a:effectLst/>
                          <a:latin typeface="Arial" panose="020B0604020202020204" pitchFamily="34" charset="0"/>
                        </a:rPr>
                        <a:t>Missouri</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No person under 16 shall operate Class 3</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149066828"/>
                  </a:ext>
                </a:extLst>
              </a:tr>
              <a:tr h="364858">
                <a:tc>
                  <a:txBody>
                    <a:bodyPr/>
                    <a:lstStyle/>
                    <a:p>
                      <a:pPr marL="0" marR="0" lvl="0" indent="0" algn="l" defTabSz="1088474" rtl="0" eaLnBrk="1" fontAlgn="ctr" latinLnBrk="0" hangingPunct="1">
                        <a:lnSpc>
                          <a:spcPct val="100000"/>
                        </a:lnSpc>
                        <a:spcBef>
                          <a:spcPts val="0"/>
                        </a:spcBef>
                        <a:spcAft>
                          <a:spcPts val="0"/>
                        </a:spcAft>
                        <a:buClrTx/>
                        <a:buSzTx/>
                        <a:buFontTx/>
                        <a:buNone/>
                        <a:tabLst/>
                        <a:defRPr/>
                      </a:pPr>
                      <a:r>
                        <a:rPr lang="en-US" sz="1100" b="0" dirty="0">
                          <a:solidFill>
                            <a:srgbClr val="000000"/>
                          </a:solidFill>
                          <a:effectLst/>
                          <a:latin typeface="Arial" panose="020B0604020202020204" pitchFamily="34" charset="0"/>
                        </a:rPr>
                        <a:t>Montana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Electrically assisted 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under 18 must wear a helmet</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262744856"/>
                  </a:ext>
                </a:extLst>
              </a:tr>
              <a:tr h="364858">
                <a:tc>
                  <a:txBody>
                    <a:bodyPr/>
                    <a:lstStyle/>
                    <a:p>
                      <a:pPr marL="0" marR="0" lvl="0" indent="0" algn="l" defTabSz="1088474" rtl="0" eaLnBrk="1" fontAlgn="ctr" latinLnBrk="0" hangingPunct="1">
                        <a:lnSpc>
                          <a:spcPct val="100000"/>
                        </a:lnSpc>
                        <a:spcBef>
                          <a:spcPts val="0"/>
                        </a:spcBef>
                        <a:spcAft>
                          <a:spcPts val="0"/>
                        </a:spcAft>
                        <a:buClrTx/>
                        <a:buSzTx/>
                        <a:buFontTx/>
                        <a:buNone/>
                        <a:tabLst/>
                        <a:defRPr/>
                      </a:pPr>
                      <a:r>
                        <a:rPr lang="en-US" sz="1100" b="0" dirty="0">
                          <a:solidFill>
                            <a:srgbClr val="000000"/>
                          </a:solidFill>
                          <a:effectLst/>
                          <a:latin typeface="Arial" panose="020B0604020202020204" pitchFamily="34" charset="0"/>
                        </a:rPr>
                        <a:t>Nebraska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Electrically assisted 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744574987"/>
                  </a:ext>
                </a:extLst>
              </a:tr>
              <a:tr h="364858">
                <a:tc>
                  <a:txBody>
                    <a:bodyPr/>
                    <a:lstStyle/>
                    <a:p>
                      <a:pPr marL="0" marR="0" lvl="0" indent="0" algn="l" defTabSz="1088474" rtl="0" eaLnBrk="1" fontAlgn="ctr" latinLnBrk="0" hangingPunct="1">
                        <a:lnSpc>
                          <a:spcPct val="100000"/>
                        </a:lnSpc>
                        <a:spcBef>
                          <a:spcPts val="0"/>
                        </a:spcBef>
                        <a:spcAft>
                          <a:spcPts val="0"/>
                        </a:spcAft>
                        <a:buClrTx/>
                        <a:buSzTx/>
                        <a:buFontTx/>
                        <a:buNone/>
                        <a:tabLst/>
                        <a:defRPr/>
                      </a:pPr>
                      <a:r>
                        <a:rPr lang="en-US" sz="1100" b="0" dirty="0">
                          <a:solidFill>
                            <a:srgbClr val="000000"/>
                          </a:solidFill>
                          <a:effectLst/>
                          <a:latin typeface="Arial" panose="020B0604020202020204" pitchFamily="34" charset="0"/>
                        </a:rPr>
                        <a:t>Nevada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Three classes (1, 2,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1425341386"/>
                  </a:ext>
                </a:extLst>
              </a:tr>
              <a:tr h="463072">
                <a:tc>
                  <a:txBody>
                    <a:bodyPr/>
                    <a:lstStyle/>
                    <a:p>
                      <a:pPr marL="0" marR="0" lvl="0" indent="0" algn="l" defTabSz="1088474" rtl="0" eaLnBrk="1" fontAlgn="ctr" latinLnBrk="0" hangingPunct="1">
                        <a:lnSpc>
                          <a:spcPct val="100000"/>
                        </a:lnSpc>
                        <a:spcBef>
                          <a:spcPts val="0"/>
                        </a:spcBef>
                        <a:spcAft>
                          <a:spcPts val="0"/>
                        </a:spcAft>
                        <a:buClrTx/>
                        <a:buSzTx/>
                        <a:buFontTx/>
                        <a:buNone/>
                        <a:tabLst/>
                        <a:defRPr/>
                      </a:pPr>
                      <a:r>
                        <a:rPr lang="en-US" sz="1100" b="0" dirty="0">
                          <a:solidFill>
                            <a:srgbClr val="000000"/>
                          </a:solidFill>
                          <a:effectLst/>
                          <a:latin typeface="Arial" panose="020B0604020202020204" pitchFamily="34" charset="0"/>
                        </a:rPr>
                        <a:t>New Hampshire</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under 18 must wear a helmet for Class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2350923353"/>
                  </a:ext>
                </a:extLst>
              </a:tr>
              <a:tr h="364858">
                <a:tc>
                  <a:txBody>
                    <a:bodyPr/>
                    <a:lstStyle/>
                    <a:p>
                      <a:pPr marL="0" marR="0" lvl="0" indent="0" algn="l" defTabSz="1088474" rtl="0" eaLnBrk="1" fontAlgn="ctr" latinLnBrk="0" hangingPunct="1">
                        <a:lnSpc>
                          <a:spcPct val="100000"/>
                        </a:lnSpc>
                        <a:spcBef>
                          <a:spcPts val="0"/>
                        </a:spcBef>
                        <a:spcAft>
                          <a:spcPts val="0"/>
                        </a:spcAft>
                        <a:buClrTx/>
                        <a:buSzTx/>
                        <a:buFontTx/>
                        <a:buNone/>
                        <a:tabLst/>
                        <a:defRPr/>
                      </a:pPr>
                      <a:r>
                        <a:rPr lang="en-US" sz="1100" b="0" dirty="0">
                          <a:solidFill>
                            <a:srgbClr val="000000"/>
                          </a:solidFill>
                          <a:effectLst/>
                          <a:latin typeface="Arial" panose="020B0604020202020204" pitchFamily="34" charset="0"/>
                        </a:rPr>
                        <a:t>New Jersey</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Three classes (1, 2,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under 17 must wear a helmet</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Allowed on roads and bike paths</a:t>
                      </a:r>
                    </a:p>
                  </a:txBody>
                  <a:tcPr marL="95250" marR="95250" marT="95250" marB="95250" anchor="ctr"/>
                </a:tc>
                <a:extLst>
                  <a:ext uri="{0D108BD9-81ED-4DB2-BD59-A6C34878D82A}">
                    <a16:rowId xmlns:a16="http://schemas.microsoft.com/office/drawing/2014/main" val="3813404946"/>
                  </a:ext>
                </a:extLst>
              </a:tr>
            </a:tbl>
          </a:graphicData>
        </a:graphic>
      </p:graphicFrame>
      <p:graphicFrame>
        <p:nvGraphicFramePr>
          <p:cNvPr id="6" name="Object 5" hidden="1">
            <a:extLst>
              <a:ext uri="{FF2B5EF4-FFF2-40B4-BE49-F238E27FC236}">
                <a16:creationId xmlns:a16="http://schemas.microsoft.com/office/drawing/2014/main" id="{43B6792B-1269-3594-A6CF-9C1F1B4A04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43B6792B-1269-3594-A6CF-9C1F1B4A04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F805DAC-4197-A196-D96B-030D00200C9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96997EC7-300D-7F54-2D6F-069E85C93E71}"/>
              </a:ext>
            </a:extLst>
          </p:cNvPr>
          <p:cNvSpPr>
            <a:spLocks noGrp="1"/>
          </p:cNvSpPr>
          <p:nvPr>
            <p:ph type="title"/>
          </p:nvPr>
        </p:nvSpPr>
        <p:spPr/>
        <p:txBody>
          <a:bodyPr/>
          <a:lstStyle/>
          <a:p>
            <a:r>
              <a:rPr lang="en-US" dirty="0"/>
              <a:t>Summary of State Regulations</a:t>
            </a:r>
          </a:p>
        </p:txBody>
      </p:sp>
      <p:sp>
        <p:nvSpPr>
          <p:cNvPr id="236" name="Slide Number Placeholder 2">
            <a:extLst>
              <a:ext uri="{FF2B5EF4-FFF2-40B4-BE49-F238E27FC236}">
                <a16:creationId xmlns:a16="http://schemas.microsoft.com/office/drawing/2014/main" id="{4D345306-BD06-AF2A-575C-48BD2563B99D}"/>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4" name="Rectangle 3">
            <a:extLst>
              <a:ext uri="{FF2B5EF4-FFF2-40B4-BE49-F238E27FC236}">
                <a16:creationId xmlns:a16="http://schemas.microsoft.com/office/drawing/2014/main" id="{FB6D1EE2-6D97-7284-0982-B3C440659C89}"/>
              </a:ext>
            </a:extLst>
          </p:cNvPr>
          <p:cNvSpPr/>
          <p:nvPr/>
        </p:nvSpPr>
        <p:spPr>
          <a:xfrm>
            <a:off x="496894" y="979212"/>
            <a:ext cx="5599106"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Classification, helmet use and trail restrictions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5161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9E64F-3914-6EF5-2B5A-0FA142AC9703}"/>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F2CC05-B2FD-727A-2324-4B06EB7388AA}"/>
              </a:ext>
            </a:extLst>
          </p:cNvPr>
          <p:cNvGraphicFramePr>
            <a:graphicFrameLocks noGrp="1"/>
          </p:cNvGraphicFramePr>
          <p:nvPr>
            <p:extLst>
              <p:ext uri="{D42A27DB-BD31-4B8C-83A1-F6EECF244321}">
                <p14:modId xmlns:p14="http://schemas.microsoft.com/office/powerpoint/2010/main" val="2273992410"/>
              </p:ext>
            </p:extLst>
          </p:nvPr>
        </p:nvGraphicFramePr>
        <p:xfrm>
          <a:off x="496894" y="1552733"/>
          <a:ext cx="11061697" cy="4190936"/>
        </p:xfrm>
        <a:graphic>
          <a:graphicData uri="http://schemas.openxmlformats.org/drawingml/2006/table">
            <a:tbl>
              <a:tblPr firstRow="1" bandRow="1">
                <a:tableStyleId>{5C22544A-7EE6-4342-B048-85BDC9FD1C3A}</a:tableStyleId>
              </a:tblPr>
              <a:tblGrid>
                <a:gridCol w="1594681">
                  <a:extLst>
                    <a:ext uri="{9D8B030D-6E8A-4147-A177-3AD203B41FA5}">
                      <a16:colId xmlns:a16="http://schemas.microsoft.com/office/drawing/2014/main" val="695688628"/>
                    </a:ext>
                  </a:extLst>
                </a:gridCol>
                <a:gridCol w="2594164">
                  <a:extLst>
                    <a:ext uri="{9D8B030D-6E8A-4147-A177-3AD203B41FA5}">
                      <a16:colId xmlns:a16="http://schemas.microsoft.com/office/drawing/2014/main" val="899952609"/>
                    </a:ext>
                  </a:extLst>
                </a:gridCol>
                <a:gridCol w="3166869">
                  <a:extLst>
                    <a:ext uri="{9D8B030D-6E8A-4147-A177-3AD203B41FA5}">
                      <a16:colId xmlns:a16="http://schemas.microsoft.com/office/drawing/2014/main" val="360205079"/>
                    </a:ext>
                  </a:extLst>
                </a:gridCol>
                <a:gridCol w="3705983">
                  <a:extLst>
                    <a:ext uri="{9D8B030D-6E8A-4147-A177-3AD203B41FA5}">
                      <a16:colId xmlns:a16="http://schemas.microsoft.com/office/drawing/2014/main" val="2351742663"/>
                    </a:ext>
                  </a:extLst>
                </a:gridCol>
              </a:tblGrid>
              <a:tr h="279059">
                <a:tc>
                  <a:txBody>
                    <a:bodyPr/>
                    <a:lstStyle/>
                    <a:p>
                      <a:endParaRPr lang="en-US" sz="1200" dirty="0">
                        <a:latin typeface="+mj-lt"/>
                      </a:endParaRPr>
                    </a:p>
                  </a:txBody>
                  <a:tcPr/>
                </a:tc>
                <a:tc>
                  <a:txBody>
                    <a:bodyPr/>
                    <a:lstStyle/>
                    <a:p>
                      <a:r>
                        <a:rPr lang="en-US" sz="1200" dirty="0">
                          <a:latin typeface="+mj-lt"/>
                        </a:rPr>
                        <a:t>E-Bike Classification</a:t>
                      </a:r>
                    </a:p>
                  </a:txBody>
                  <a:tcPr/>
                </a:tc>
                <a:tc>
                  <a:txBody>
                    <a:bodyPr/>
                    <a:lstStyle/>
                    <a:p>
                      <a:r>
                        <a:rPr lang="en-US" sz="1200" dirty="0">
                          <a:latin typeface="+mj-lt"/>
                        </a:rPr>
                        <a:t>Helmet Requirements</a:t>
                      </a:r>
                    </a:p>
                  </a:txBody>
                  <a:tcPr/>
                </a:tc>
                <a:tc>
                  <a:txBody>
                    <a:bodyPr/>
                    <a:lstStyle/>
                    <a:p>
                      <a:r>
                        <a:rPr lang="en-US" sz="1200" dirty="0">
                          <a:latin typeface="+mj-lt"/>
                        </a:rPr>
                        <a:t>Path-Trail Usage Restrictions</a:t>
                      </a:r>
                    </a:p>
                  </a:txBody>
                  <a:tcPr/>
                </a:tc>
                <a:extLst>
                  <a:ext uri="{0D108BD9-81ED-4DB2-BD59-A6C34878D82A}">
                    <a16:rowId xmlns:a16="http://schemas.microsoft.com/office/drawing/2014/main" val="2217016526"/>
                  </a:ext>
                </a:extLst>
              </a:tr>
              <a:tr h="364327">
                <a:tc>
                  <a:txBody>
                    <a:bodyPr/>
                    <a:lstStyle/>
                    <a:p>
                      <a:pPr marL="0" marR="0" lvl="0" indent="0" algn="l" defTabSz="1088474" rtl="0" eaLnBrk="1" fontAlgn="ctr" latinLnBrk="0" hangingPunct="1">
                        <a:lnSpc>
                          <a:spcPct val="100000"/>
                        </a:lnSpc>
                        <a:spcBef>
                          <a:spcPts val="0"/>
                        </a:spcBef>
                        <a:spcAft>
                          <a:spcPts val="0"/>
                        </a:spcAft>
                        <a:buClrTx/>
                        <a:buSzTx/>
                        <a:buFontTx/>
                        <a:buNone/>
                        <a:tabLst/>
                        <a:defRPr/>
                      </a:pPr>
                      <a:r>
                        <a:rPr lang="en-US" sz="1100" b="0" dirty="0">
                          <a:solidFill>
                            <a:srgbClr val="000000"/>
                          </a:solidFill>
                          <a:effectLst/>
                          <a:latin typeface="Arial" panose="020B0604020202020204" pitchFamily="34" charset="0"/>
                        </a:rPr>
                        <a:t>New Mexico</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Mopeds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Not allowed on sidewalks</a:t>
                      </a:r>
                    </a:p>
                  </a:txBody>
                  <a:tcPr marL="95250" marR="95250" marT="95250" marB="95250" anchor="ctr"/>
                </a:tc>
                <a:extLst>
                  <a:ext uri="{0D108BD9-81ED-4DB2-BD59-A6C34878D82A}">
                    <a16:rowId xmlns:a16="http://schemas.microsoft.com/office/drawing/2014/main" val="3932020221"/>
                  </a:ext>
                </a:extLst>
              </a:tr>
              <a:tr h="462398">
                <a:tc>
                  <a:txBody>
                    <a:bodyPr/>
                    <a:lstStyle/>
                    <a:p>
                      <a:pPr marL="0" marR="0" lvl="0" indent="0" algn="l" defTabSz="1088474" rtl="0" eaLnBrk="1" fontAlgn="ctr" latinLnBrk="0" hangingPunct="1">
                        <a:lnSpc>
                          <a:spcPct val="100000"/>
                        </a:lnSpc>
                        <a:spcBef>
                          <a:spcPts val="0"/>
                        </a:spcBef>
                        <a:spcAft>
                          <a:spcPts val="0"/>
                        </a:spcAft>
                        <a:buClrTx/>
                        <a:buSzTx/>
                        <a:buFontTx/>
                        <a:buNone/>
                        <a:tabLst/>
                        <a:defRPr/>
                      </a:pPr>
                      <a:r>
                        <a:rPr lang="en-US" sz="1100" b="0" dirty="0">
                          <a:solidFill>
                            <a:srgbClr val="000000"/>
                          </a:solidFill>
                          <a:effectLst/>
                          <a:latin typeface="Arial" panose="020B0604020202020204" pitchFamily="34" charset="0"/>
                        </a:rPr>
                        <a:t>New York</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Three classes (1, 2,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Class 3: Riders under 18 must wear a helmet</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on roads and bike paths</a:t>
                      </a:r>
                    </a:p>
                  </a:txBody>
                  <a:tcPr marL="95250" marR="95250" marT="95250" marB="95250" anchor="ctr"/>
                </a:tc>
                <a:extLst>
                  <a:ext uri="{0D108BD9-81ED-4DB2-BD59-A6C34878D82A}">
                    <a16:rowId xmlns:a16="http://schemas.microsoft.com/office/drawing/2014/main" val="610303903"/>
                  </a:ext>
                </a:extLst>
              </a:tr>
              <a:tr h="364327">
                <a:tc>
                  <a:txBody>
                    <a:bodyPr/>
                    <a:lstStyle/>
                    <a:p>
                      <a:pPr marL="0" marR="0" lvl="0" indent="0" algn="l" defTabSz="1088474" rtl="0" eaLnBrk="1" fontAlgn="ctr" latinLnBrk="0" hangingPunct="1">
                        <a:lnSpc>
                          <a:spcPct val="100000"/>
                        </a:lnSpc>
                        <a:spcBef>
                          <a:spcPts val="0"/>
                        </a:spcBef>
                        <a:spcAft>
                          <a:spcPts val="0"/>
                        </a:spcAft>
                        <a:buClrTx/>
                        <a:buSzTx/>
                        <a:buFontTx/>
                        <a:buNone/>
                        <a:tabLst/>
                        <a:defRPr/>
                      </a:pPr>
                      <a:r>
                        <a:rPr lang="en-US" sz="1100" b="0" dirty="0">
                          <a:solidFill>
                            <a:srgbClr val="000000"/>
                          </a:solidFill>
                          <a:effectLst/>
                          <a:latin typeface="Arial" panose="020B0604020202020204" pitchFamily="34" charset="0"/>
                        </a:rPr>
                        <a:t>North Carolina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Electric-assisted 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2110375466"/>
                  </a:ext>
                </a:extLst>
              </a:tr>
              <a:tr h="364327">
                <a:tc>
                  <a:txBody>
                    <a:bodyPr/>
                    <a:lstStyle/>
                    <a:p>
                      <a:pPr marL="0" marR="0" lvl="0" indent="0" algn="l" defTabSz="1088474" rtl="0" eaLnBrk="1" fontAlgn="ctr" latinLnBrk="0" hangingPunct="1">
                        <a:lnSpc>
                          <a:spcPct val="100000"/>
                        </a:lnSpc>
                        <a:spcBef>
                          <a:spcPts val="0"/>
                        </a:spcBef>
                        <a:spcAft>
                          <a:spcPts val="0"/>
                        </a:spcAft>
                        <a:buClrTx/>
                        <a:buSzTx/>
                        <a:buFontTx/>
                        <a:buNone/>
                        <a:tabLst/>
                        <a:defRPr/>
                      </a:pPr>
                      <a:r>
                        <a:rPr lang="en-US" sz="1100" b="0" dirty="0">
                          <a:solidFill>
                            <a:srgbClr val="000000"/>
                          </a:solidFill>
                          <a:effectLst/>
                          <a:latin typeface="Arial" panose="020B0604020202020204" pitchFamily="34" charset="0"/>
                        </a:rPr>
                        <a:t>North Dakota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Motorized 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3361739709"/>
                  </a:ext>
                </a:extLst>
              </a:tr>
              <a:tr h="364327">
                <a:tc>
                  <a:txBody>
                    <a:bodyPr/>
                    <a:lstStyle/>
                    <a:p>
                      <a:pPr algn="l" fontAlgn="ctr" latinLnBrk="0"/>
                      <a:r>
                        <a:rPr lang="en-US" sz="1100" b="0" dirty="0">
                          <a:solidFill>
                            <a:srgbClr val="000000"/>
                          </a:solidFill>
                          <a:effectLst/>
                          <a:latin typeface="Arial" panose="020B0604020202020204" pitchFamily="34" charset="0"/>
                        </a:rPr>
                        <a:t>Ohio</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Electric 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Class 3: Riders must wear a helmet</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on bike paths</a:t>
                      </a:r>
                    </a:p>
                  </a:txBody>
                  <a:tcPr marL="95250" marR="95250" marT="95250" marB="95250" anchor="ctr"/>
                </a:tc>
                <a:extLst>
                  <a:ext uri="{0D108BD9-81ED-4DB2-BD59-A6C34878D82A}">
                    <a16:rowId xmlns:a16="http://schemas.microsoft.com/office/drawing/2014/main" val="3819375617"/>
                  </a:ext>
                </a:extLst>
              </a:tr>
              <a:tr h="364327">
                <a:tc>
                  <a:txBody>
                    <a:bodyPr/>
                    <a:lstStyle/>
                    <a:p>
                      <a:pPr algn="l" fontAlgn="ctr" latinLnBrk="0"/>
                      <a:r>
                        <a:rPr lang="en-US" sz="1100" b="0" dirty="0">
                          <a:solidFill>
                            <a:srgbClr val="000000"/>
                          </a:solidFill>
                          <a:effectLst/>
                          <a:latin typeface="Arial" panose="020B0604020202020204" pitchFamily="34" charset="0"/>
                        </a:rPr>
                        <a:t>Oklahoma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Riders must be 16+ for Class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1948735094"/>
                  </a:ext>
                </a:extLst>
              </a:tr>
              <a:tr h="364327">
                <a:tc>
                  <a:txBody>
                    <a:bodyPr/>
                    <a:lstStyle/>
                    <a:p>
                      <a:pPr algn="l" fontAlgn="ctr" latinLnBrk="0"/>
                      <a:r>
                        <a:rPr lang="en-US" sz="1100" b="0" dirty="0">
                          <a:solidFill>
                            <a:srgbClr val="000000"/>
                          </a:solidFill>
                          <a:effectLst/>
                          <a:latin typeface="Arial" panose="020B0604020202020204" pitchFamily="34" charset="0"/>
                        </a:rPr>
                        <a:t>Oregon</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Three classes (1, 2,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4084872141"/>
                  </a:ext>
                </a:extLst>
              </a:tr>
              <a:tr h="364327">
                <a:tc>
                  <a:txBody>
                    <a:bodyPr/>
                    <a:lstStyle/>
                    <a:p>
                      <a:pPr algn="l" fontAlgn="ctr" latinLnBrk="0"/>
                      <a:r>
                        <a:rPr lang="en-US" sz="1100" b="0" dirty="0">
                          <a:solidFill>
                            <a:srgbClr val="000000"/>
                          </a:solidFill>
                          <a:effectLst/>
                          <a:latin typeface="Arial" panose="020B0604020202020204" pitchFamily="34" charset="0"/>
                        </a:rPr>
                        <a:t>Pennsylvania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Pedalcycles with electric assist</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pedalcycles are allowed</a:t>
                      </a:r>
                    </a:p>
                  </a:txBody>
                  <a:tcPr marL="95250" marR="95250" marT="95250" marB="95250" anchor="ctr"/>
                </a:tc>
                <a:extLst>
                  <a:ext uri="{0D108BD9-81ED-4DB2-BD59-A6C34878D82A}">
                    <a16:rowId xmlns:a16="http://schemas.microsoft.com/office/drawing/2014/main" val="1765308891"/>
                  </a:ext>
                </a:extLst>
              </a:tr>
              <a:tr h="364327">
                <a:tc>
                  <a:txBody>
                    <a:bodyPr/>
                    <a:lstStyle/>
                    <a:p>
                      <a:pPr algn="l" fontAlgn="ctr" latinLnBrk="0"/>
                      <a:r>
                        <a:rPr lang="en-US" sz="1100" b="0" dirty="0">
                          <a:solidFill>
                            <a:srgbClr val="000000"/>
                          </a:solidFill>
                          <a:effectLst/>
                          <a:latin typeface="Arial" panose="020B0604020202020204" pitchFamily="34" charset="0"/>
                        </a:rPr>
                        <a:t>Rhode Island</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Three classes (1, 2,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Same road restrictions as bicycles</a:t>
                      </a:r>
                    </a:p>
                  </a:txBody>
                  <a:tcPr marL="95250" marR="95250" marT="95250" marB="95250" anchor="ctr"/>
                </a:tc>
                <a:extLst>
                  <a:ext uri="{0D108BD9-81ED-4DB2-BD59-A6C34878D82A}">
                    <a16:rowId xmlns:a16="http://schemas.microsoft.com/office/drawing/2014/main" val="3828882202"/>
                  </a:ext>
                </a:extLst>
              </a:tr>
              <a:tr h="534863">
                <a:tc>
                  <a:txBody>
                    <a:bodyPr/>
                    <a:lstStyle/>
                    <a:p>
                      <a:pPr algn="l" fontAlgn="ctr" latinLnBrk="0"/>
                      <a:r>
                        <a:rPr lang="en-US" sz="1100" b="0" dirty="0">
                          <a:solidFill>
                            <a:srgbClr val="000000"/>
                          </a:solidFill>
                          <a:effectLst/>
                          <a:latin typeface="Arial" panose="020B0604020202020204" pitchFamily="34" charset="0"/>
                        </a:rPr>
                        <a:t>South Carolina</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Electric-assist bicycles, bicycles with helper motors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1162446453"/>
                  </a:ext>
                </a:extLst>
              </a:tr>
            </a:tbl>
          </a:graphicData>
        </a:graphic>
      </p:graphicFrame>
      <p:graphicFrame>
        <p:nvGraphicFramePr>
          <p:cNvPr id="6" name="Object 5" hidden="1">
            <a:extLst>
              <a:ext uri="{FF2B5EF4-FFF2-40B4-BE49-F238E27FC236}">
                <a16:creationId xmlns:a16="http://schemas.microsoft.com/office/drawing/2014/main" id="{B54124DF-1278-8651-9371-BBFB83EA0A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B54124DF-1278-8651-9371-BBFB83EA0A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B87EB6C-A191-EB81-AF54-57E5694B19E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635E284C-E483-93F3-C6A1-21798BDD2563}"/>
              </a:ext>
            </a:extLst>
          </p:cNvPr>
          <p:cNvSpPr>
            <a:spLocks noGrp="1"/>
          </p:cNvSpPr>
          <p:nvPr>
            <p:ph type="title"/>
          </p:nvPr>
        </p:nvSpPr>
        <p:spPr/>
        <p:txBody>
          <a:bodyPr/>
          <a:lstStyle/>
          <a:p>
            <a:r>
              <a:rPr lang="en-US" dirty="0"/>
              <a:t>Summary of State Regulations</a:t>
            </a:r>
          </a:p>
        </p:txBody>
      </p:sp>
      <p:sp>
        <p:nvSpPr>
          <p:cNvPr id="236" name="Slide Number Placeholder 2">
            <a:extLst>
              <a:ext uri="{FF2B5EF4-FFF2-40B4-BE49-F238E27FC236}">
                <a16:creationId xmlns:a16="http://schemas.microsoft.com/office/drawing/2014/main" id="{825C1761-B98D-3585-951A-07D7C3C228BB}"/>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4" name="Rectangle 3">
            <a:extLst>
              <a:ext uri="{FF2B5EF4-FFF2-40B4-BE49-F238E27FC236}">
                <a16:creationId xmlns:a16="http://schemas.microsoft.com/office/drawing/2014/main" id="{9DC57DC5-6962-147F-92BB-2C0FA32E568B}"/>
              </a:ext>
            </a:extLst>
          </p:cNvPr>
          <p:cNvSpPr/>
          <p:nvPr/>
        </p:nvSpPr>
        <p:spPr>
          <a:xfrm>
            <a:off x="496894" y="979212"/>
            <a:ext cx="5599106"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Classification, helmet use and trail restrictions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083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7AC65-1AE8-566C-C63E-C8784DEE1161}"/>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F19D56-FE09-2C9C-EAED-63F019A156DE}"/>
              </a:ext>
            </a:extLst>
          </p:cNvPr>
          <p:cNvGraphicFramePr>
            <a:graphicFrameLocks noGrp="1"/>
          </p:cNvGraphicFramePr>
          <p:nvPr>
            <p:extLst>
              <p:ext uri="{D42A27DB-BD31-4B8C-83A1-F6EECF244321}">
                <p14:modId xmlns:p14="http://schemas.microsoft.com/office/powerpoint/2010/main" val="3111614545"/>
              </p:ext>
            </p:extLst>
          </p:nvPr>
        </p:nvGraphicFramePr>
        <p:xfrm>
          <a:off x="496894" y="1552733"/>
          <a:ext cx="11061697" cy="3926894"/>
        </p:xfrm>
        <a:graphic>
          <a:graphicData uri="http://schemas.openxmlformats.org/drawingml/2006/table">
            <a:tbl>
              <a:tblPr firstRow="1" bandRow="1">
                <a:tableStyleId>{5C22544A-7EE6-4342-B048-85BDC9FD1C3A}</a:tableStyleId>
              </a:tblPr>
              <a:tblGrid>
                <a:gridCol w="1594681">
                  <a:extLst>
                    <a:ext uri="{9D8B030D-6E8A-4147-A177-3AD203B41FA5}">
                      <a16:colId xmlns:a16="http://schemas.microsoft.com/office/drawing/2014/main" val="695688628"/>
                    </a:ext>
                  </a:extLst>
                </a:gridCol>
                <a:gridCol w="2594164">
                  <a:extLst>
                    <a:ext uri="{9D8B030D-6E8A-4147-A177-3AD203B41FA5}">
                      <a16:colId xmlns:a16="http://schemas.microsoft.com/office/drawing/2014/main" val="899952609"/>
                    </a:ext>
                  </a:extLst>
                </a:gridCol>
                <a:gridCol w="3166869">
                  <a:extLst>
                    <a:ext uri="{9D8B030D-6E8A-4147-A177-3AD203B41FA5}">
                      <a16:colId xmlns:a16="http://schemas.microsoft.com/office/drawing/2014/main" val="360205079"/>
                    </a:ext>
                  </a:extLst>
                </a:gridCol>
                <a:gridCol w="3705983">
                  <a:extLst>
                    <a:ext uri="{9D8B030D-6E8A-4147-A177-3AD203B41FA5}">
                      <a16:colId xmlns:a16="http://schemas.microsoft.com/office/drawing/2014/main" val="2351742663"/>
                    </a:ext>
                  </a:extLst>
                </a:gridCol>
              </a:tblGrid>
              <a:tr h="279384">
                <a:tc>
                  <a:txBody>
                    <a:bodyPr/>
                    <a:lstStyle/>
                    <a:p>
                      <a:endParaRPr lang="en-US" sz="1200" dirty="0">
                        <a:latin typeface="+mj-lt"/>
                      </a:endParaRPr>
                    </a:p>
                  </a:txBody>
                  <a:tcPr/>
                </a:tc>
                <a:tc>
                  <a:txBody>
                    <a:bodyPr/>
                    <a:lstStyle/>
                    <a:p>
                      <a:r>
                        <a:rPr lang="en-US" sz="1200" dirty="0">
                          <a:latin typeface="+mj-lt"/>
                        </a:rPr>
                        <a:t>E-Bike Classification</a:t>
                      </a:r>
                    </a:p>
                  </a:txBody>
                  <a:tcPr/>
                </a:tc>
                <a:tc>
                  <a:txBody>
                    <a:bodyPr/>
                    <a:lstStyle/>
                    <a:p>
                      <a:r>
                        <a:rPr lang="en-US" sz="1200" dirty="0">
                          <a:latin typeface="+mj-lt"/>
                        </a:rPr>
                        <a:t>Helmet Requirements</a:t>
                      </a:r>
                    </a:p>
                  </a:txBody>
                  <a:tcPr/>
                </a:tc>
                <a:tc>
                  <a:txBody>
                    <a:bodyPr/>
                    <a:lstStyle/>
                    <a:p>
                      <a:r>
                        <a:rPr lang="en-US" sz="1200" dirty="0">
                          <a:latin typeface="+mj-lt"/>
                        </a:rPr>
                        <a:t>Path-Trail Usage Restrictions</a:t>
                      </a:r>
                    </a:p>
                  </a:txBody>
                  <a:tcPr/>
                </a:tc>
                <a:extLst>
                  <a:ext uri="{0D108BD9-81ED-4DB2-BD59-A6C34878D82A}">
                    <a16:rowId xmlns:a16="http://schemas.microsoft.com/office/drawing/2014/main" val="2217016526"/>
                  </a:ext>
                </a:extLst>
              </a:tr>
              <a:tr h="364751">
                <a:tc>
                  <a:txBody>
                    <a:bodyPr/>
                    <a:lstStyle/>
                    <a:p>
                      <a:pPr algn="l" fontAlgn="ctr" latinLnBrk="0"/>
                      <a:r>
                        <a:rPr lang="en-US" sz="1100" b="0" dirty="0">
                          <a:solidFill>
                            <a:srgbClr val="000000"/>
                          </a:solidFill>
                          <a:effectLst/>
                          <a:latin typeface="Arial" panose="020B0604020202020204" pitchFamily="34" charset="0"/>
                        </a:rPr>
                        <a:t>South Dakota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Electric 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Class 3 not allowed on bike paths</a:t>
                      </a:r>
                    </a:p>
                  </a:txBody>
                  <a:tcPr marL="95250" marR="95250" marT="95250" marB="95250" anchor="ctr"/>
                </a:tc>
                <a:extLst>
                  <a:ext uri="{0D108BD9-81ED-4DB2-BD59-A6C34878D82A}">
                    <a16:rowId xmlns:a16="http://schemas.microsoft.com/office/drawing/2014/main" val="378304210"/>
                  </a:ext>
                </a:extLst>
              </a:tr>
              <a:tr h="364751">
                <a:tc>
                  <a:txBody>
                    <a:bodyPr/>
                    <a:lstStyle/>
                    <a:p>
                      <a:pPr algn="l" fontAlgn="ctr" latinLnBrk="0"/>
                      <a:r>
                        <a:rPr lang="en-US" sz="1100" b="0" dirty="0">
                          <a:solidFill>
                            <a:srgbClr val="000000"/>
                          </a:solidFill>
                          <a:effectLst/>
                          <a:latin typeface="Arial" panose="020B0604020202020204" pitchFamily="34" charset="0"/>
                        </a:rPr>
                        <a:t>Tennessee</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under 16 must wear a helmet</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3058791240"/>
                  </a:ext>
                </a:extLst>
              </a:tr>
              <a:tr h="364751">
                <a:tc>
                  <a:txBody>
                    <a:bodyPr/>
                    <a:lstStyle/>
                    <a:p>
                      <a:pPr algn="l" fontAlgn="ctr" latinLnBrk="0"/>
                      <a:r>
                        <a:rPr lang="en-US" sz="1100" b="0" dirty="0">
                          <a:solidFill>
                            <a:srgbClr val="000000"/>
                          </a:solidFill>
                          <a:effectLst/>
                          <a:latin typeface="Arial" panose="020B0604020202020204" pitchFamily="34" charset="0"/>
                        </a:rPr>
                        <a:t>Texas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Three classes (1, 2,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1396504716"/>
                  </a:ext>
                </a:extLst>
              </a:tr>
              <a:tr h="364751">
                <a:tc>
                  <a:txBody>
                    <a:bodyPr/>
                    <a:lstStyle/>
                    <a:p>
                      <a:pPr algn="l" fontAlgn="ctr" latinLnBrk="0"/>
                      <a:r>
                        <a:rPr lang="en-US" sz="1100" b="0" dirty="0">
                          <a:solidFill>
                            <a:srgbClr val="000000"/>
                          </a:solidFill>
                          <a:effectLst/>
                          <a:latin typeface="Arial" panose="020B0604020202020204" pitchFamily="34" charset="0"/>
                        </a:rPr>
                        <a:t>Utah</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Three classes (1, 2,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under 18 must wear a helmet</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on bike paths, not on sidewalks</a:t>
                      </a:r>
                    </a:p>
                  </a:txBody>
                  <a:tcPr marL="95250" marR="95250" marT="95250" marB="95250" anchor="ctr"/>
                </a:tc>
                <a:extLst>
                  <a:ext uri="{0D108BD9-81ED-4DB2-BD59-A6C34878D82A}">
                    <a16:rowId xmlns:a16="http://schemas.microsoft.com/office/drawing/2014/main" val="2838381946"/>
                  </a:ext>
                </a:extLst>
              </a:tr>
              <a:tr h="364751">
                <a:tc>
                  <a:txBody>
                    <a:bodyPr/>
                    <a:lstStyle/>
                    <a:p>
                      <a:pPr algn="l" fontAlgn="ctr" latinLnBrk="0"/>
                      <a:r>
                        <a:rPr lang="en-US" sz="1100" b="0" dirty="0">
                          <a:solidFill>
                            <a:srgbClr val="000000"/>
                          </a:solidFill>
                          <a:effectLst/>
                          <a:latin typeface="Arial" panose="020B0604020202020204" pitchFamily="34" charset="0"/>
                        </a:rPr>
                        <a:t>Vermont</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Three classes (1, 2,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3443392278"/>
                  </a:ext>
                </a:extLst>
              </a:tr>
              <a:tr h="364751">
                <a:tc>
                  <a:txBody>
                    <a:bodyPr/>
                    <a:lstStyle/>
                    <a:p>
                      <a:pPr algn="l" fontAlgn="ctr" latinLnBrk="0"/>
                      <a:r>
                        <a:rPr lang="en-US" sz="1100" b="0" dirty="0">
                          <a:solidFill>
                            <a:srgbClr val="000000"/>
                          </a:solidFill>
                          <a:effectLst/>
                          <a:latin typeface="Arial" panose="020B0604020202020204" pitchFamily="34" charset="0"/>
                        </a:rPr>
                        <a:t>Virginia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Electric power-assisted bicycles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Class 3: Riders must wear a helmet</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4108195352"/>
                  </a:ext>
                </a:extLst>
              </a:tr>
              <a:tr h="364751">
                <a:tc>
                  <a:txBody>
                    <a:bodyPr/>
                    <a:lstStyle/>
                    <a:p>
                      <a:pPr algn="l" fontAlgn="ctr" latinLnBrk="0"/>
                      <a:r>
                        <a:rPr lang="en-US" sz="1100" b="0" dirty="0">
                          <a:solidFill>
                            <a:srgbClr val="000000"/>
                          </a:solidFill>
                          <a:effectLst/>
                          <a:latin typeface="Arial" panose="020B0604020202020204" pitchFamily="34" charset="0"/>
                        </a:rPr>
                        <a:t>Washington</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Three classes (1, 2,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Only allowed on motorized trails and forest roads</a:t>
                      </a:r>
                    </a:p>
                  </a:txBody>
                  <a:tcPr marL="95250" marR="95250" marT="95250" marB="95250" anchor="ctr"/>
                </a:tc>
                <a:extLst>
                  <a:ext uri="{0D108BD9-81ED-4DB2-BD59-A6C34878D82A}">
                    <a16:rowId xmlns:a16="http://schemas.microsoft.com/office/drawing/2014/main" val="1873229996"/>
                  </a:ext>
                </a:extLst>
              </a:tr>
              <a:tr h="364751">
                <a:tc>
                  <a:txBody>
                    <a:bodyPr/>
                    <a:lstStyle/>
                    <a:p>
                      <a:pPr algn="l" fontAlgn="ctr" latinLnBrk="0"/>
                      <a:r>
                        <a:rPr lang="en-US" sz="1100" b="0" dirty="0">
                          <a:solidFill>
                            <a:srgbClr val="000000"/>
                          </a:solidFill>
                          <a:effectLst/>
                          <a:latin typeface="Arial" panose="020B0604020202020204" pitchFamily="34" charset="0"/>
                        </a:rPr>
                        <a:t>West Virginia</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under 15 must wear a helmet</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4251090507"/>
                  </a:ext>
                </a:extLst>
              </a:tr>
              <a:tr h="364751">
                <a:tc>
                  <a:txBody>
                    <a:bodyPr/>
                    <a:lstStyle/>
                    <a:p>
                      <a:pPr algn="l" fontAlgn="ctr" latinLnBrk="0"/>
                      <a:r>
                        <a:rPr lang="en-US" sz="1100" b="0" dirty="0">
                          <a:solidFill>
                            <a:srgbClr val="000000"/>
                          </a:solidFill>
                          <a:effectLst/>
                          <a:latin typeface="Arial" panose="020B0604020202020204" pitchFamily="34" charset="0"/>
                        </a:rPr>
                        <a:t>Wisconsin</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Three classes (1, 2, 3)</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Riders under 16 must wear a helmet</a:t>
                      </a:r>
                    </a:p>
                  </a:txBody>
                  <a:tcPr marL="95250" marR="95250" marT="95250" marB="95250" anchor="ctr"/>
                </a:tc>
                <a:tc>
                  <a:txBody>
                    <a:bodyPr/>
                    <a:lstStyle/>
                    <a:p>
                      <a:pPr algn="l" fontAlgn="ctr" latinLnBrk="0"/>
                      <a:r>
                        <a:rPr lang="en-US" sz="1100" b="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1734146724"/>
                  </a:ext>
                </a:extLst>
              </a:tr>
              <a:tr h="364751">
                <a:tc>
                  <a:txBody>
                    <a:bodyPr/>
                    <a:lstStyle/>
                    <a:p>
                      <a:pPr algn="l" fontAlgn="ctr" latinLnBrk="0"/>
                      <a:r>
                        <a:rPr lang="en-US" sz="1100" b="0" dirty="0">
                          <a:solidFill>
                            <a:srgbClr val="000000"/>
                          </a:solidFill>
                          <a:effectLst/>
                          <a:latin typeface="Arial" panose="020B0604020202020204" pitchFamily="34" charset="0"/>
                        </a:rPr>
                        <a:t>Wyoming</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Bicycles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No helmet laws</a:t>
                      </a:r>
                    </a:p>
                  </a:txBody>
                  <a:tcPr marL="95250" marR="95250" marT="95250" marB="95250" anchor="ctr"/>
                </a:tc>
                <a:tc>
                  <a:txBody>
                    <a:bodyPr/>
                    <a:lstStyle/>
                    <a:p>
                      <a:pPr algn="l" fontAlgn="ctr" latinLnBrk="0"/>
                      <a:r>
                        <a:rPr lang="en-US" sz="1100" b="0" dirty="0">
                          <a:solidFill>
                            <a:srgbClr val="000000"/>
                          </a:solidFill>
                          <a:effectLst/>
                          <a:latin typeface="Arial" panose="020B0604020202020204" pitchFamily="34" charset="0"/>
                        </a:rPr>
                        <a:t>Allowed wherever bicycles are allowed</a:t>
                      </a:r>
                    </a:p>
                  </a:txBody>
                  <a:tcPr marL="95250" marR="95250" marT="95250" marB="95250" anchor="ctr"/>
                </a:tc>
                <a:extLst>
                  <a:ext uri="{0D108BD9-81ED-4DB2-BD59-A6C34878D82A}">
                    <a16:rowId xmlns:a16="http://schemas.microsoft.com/office/drawing/2014/main" val="1505732499"/>
                  </a:ext>
                </a:extLst>
              </a:tr>
            </a:tbl>
          </a:graphicData>
        </a:graphic>
      </p:graphicFrame>
      <p:graphicFrame>
        <p:nvGraphicFramePr>
          <p:cNvPr id="6" name="Object 5" hidden="1">
            <a:extLst>
              <a:ext uri="{FF2B5EF4-FFF2-40B4-BE49-F238E27FC236}">
                <a16:creationId xmlns:a16="http://schemas.microsoft.com/office/drawing/2014/main" id="{DEC28641-0242-82DF-660A-1A73666419E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DEC28641-0242-82DF-660A-1A73666419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D4BB83B-C774-90E7-EBF3-3C5739C4B82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89A5F0BD-F47B-FC17-149C-516C33FA7FF9}"/>
              </a:ext>
            </a:extLst>
          </p:cNvPr>
          <p:cNvSpPr>
            <a:spLocks noGrp="1"/>
          </p:cNvSpPr>
          <p:nvPr>
            <p:ph type="title"/>
          </p:nvPr>
        </p:nvSpPr>
        <p:spPr/>
        <p:txBody>
          <a:bodyPr/>
          <a:lstStyle/>
          <a:p>
            <a:r>
              <a:rPr lang="en-US" dirty="0"/>
              <a:t>Summary of State Regulations</a:t>
            </a:r>
          </a:p>
        </p:txBody>
      </p:sp>
      <p:sp>
        <p:nvSpPr>
          <p:cNvPr id="236" name="Slide Number Placeholder 2">
            <a:extLst>
              <a:ext uri="{FF2B5EF4-FFF2-40B4-BE49-F238E27FC236}">
                <a16:creationId xmlns:a16="http://schemas.microsoft.com/office/drawing/2014/main" id="{8F5B1C14-5C5E-E86F-7F84-9EA3E15C120D}"/>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4" name="Rectangle 3">
            <a:extLst>
              <a:ext uri="{FF2B5EF4-FFF2-40B4-BE49-F238E27FC236}">
                <a16:creationId xmlns:a16="http://schemas.microsoft.com/office/drawing/2014/main" id="{AC283CA7-3982-F385-F886-8C1932A6AC8C}"/>
              </a:ext>
            </a:extLst>
          </p:cNvPr>
          <p:cNvSpPr/>
          <p:nvPr/>
        </p:nvSpPr>
        <p:spPr>
          <a:xfrm>
            <a:off x="496894" y="979212"/>
            <a:ext cx="5599106"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Classification, helmet use and trail restrictions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711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6758A-C51E-138E-CA6F-EA31A7290A93}"/>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88D7504-03DA-B9AA-6BE8-EA19A2AE4D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3" imgH="503" progId="TCLayout.ActiveDocument.1">
                  <p:embed/>
                </p:oleObj>
              </mc:Choice>
              <mc:Fallback>
                <p:oleObj name="think-cell Slide" r:id="rId3" imgW="503" imgH="503" progId="TCLayout.ActiveDocument.1">
                  <p:embed/>
                  <p:pic>
                    <p:nvPicPr>
                      <p:cNvPr id="3" name="Object 2" hidden="1">
                        <a:extLst>
                          <a:ext uri="{FF2B5EF4-FFF2-40B4-BE49-F238E27FC236}">
                            <a16:creationId xmlns:a16="http://schemas.microsoft.com/office/drawing/2014/main" id="{288D7504-03DA-B9AA-6BE8-EA19A2AE4D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8B58013-BB05-E1BA-D361-60F9A7E3286F}"/>
              </a:ext>
            </a:extLst>
          </p:cNvPr>
          <p:cNvSpPr/>
          <p:nvPr/>
        </p:nvSpPr>
        <p:spPr>
          <a:xfrm>
            <a:off x="4922874" y="0"/>
            <a:ext cx="72691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Content Placeholder 2">
            <a:extLst>
              <a:ext uri="{FF2B5EF4-FFF2-40B4-BE49-F238E27FC236}">
                <a16:creationId xmlns:a16="http://schemas.microsoft.com/office/drawing/2014/main" id="{49FCDA57-6E72-9EF6-9EFC-F711375CE8CC}"/>
              </a:ext>
            </a:extLst>
          </p:cNvPr>
          <p:cNvSpPr txBox="1">
            <a:spLocks/>
          </p:cNvSpPr>
          <p:nvPr/>
        </p:nvSpPr>
        <p:spPr>
          <a:xfrm>
            <a:off x="5174428" y="656723"/>
            <a:ext cx="5760000" cy="5698605"/>
          </a:xfrm>
          <a:prstGeom prst="rect">
            <a:avLst/>
          </a:prstGeom>
        </p:spPr>
        <p:txBody>
          <a:bodyPr/>
          <a:lstStyle>
            <a:lvl1pPr marL="228600" indent="-228600" algn="l" defTabSz="1088474" rtl="0" eaLnBrk="1" latinLnBrk="0" hangingPunct="1">
              <a:lnSpc>
                <a:spcPct val="100000"/>
              </a:lnSpc>
              <a:spcBef>
                <a:spcPts val="4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402336" indent="-173736" algn="l" defTabSz="1088474" rtl="0" eaLnBrk="1" latinLnBrk="0" hangingPunct="1">
              <a:lnSpc>
                <a:spcPct val="100000"/>
              </a:lnSpc>
              <a:spcBef>
                <a:spcPts val="0"/>
              </a:spcBef>
              <a:spcAft>
                <a:spcPts val="600"/>
              </a:spcAft>
              <a:buClr>
                <a:schemeClr val="accent1"/>
              </a:buClr>
              <a:buFont typeface="NeueHaasGroteskText Pro" panose="020B0504020202020204" pitchFamily="34" charset="0"/>
              <a:buChar char="−"/>
              <a:defRPr sz="1400" kern="1200">
                <a:solidFill>
                  <a:schemeClr val="tx1"/>
                </a:solidFill>
                <a:latin typeface="+mn-lt"/>
                <a:ea typeface="+mn-ea"/>
                <a:cs typeface="+mn-cs"/>
              </a:defRPr>
            </a:lvl2pPr>
            <a:lvl3pPr marL="576072" indent="-173736" algn="l" defTabSz="1088474"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740664" indent="-173736" algn="l" defTabSz="1088474" rtl="0" eaLnBrk="1" latinLnBrk="0" hangingPunct="1">
              <a:lnSpc>
                <a:spcPct val="100000"/>
              </a:lnSpc>
              <a:spcBef>
                <a:spcPts val="0"/>
              </a:spcBef>
              <a:spcAft>
                <a:spcPts val="600"/>
              </a:spcAft>
              <a:buClr>
                <a:schemeClr val="accent1"/>
              </a:buClr>
              <a:buFont typeface="Arial" panose="020B0604020202020204" pitchFamily="34" charset="0"/>
              <a:buChar char="•"/>
              <a:tabLst/>
              <a:defRPr sz="1200" kern="1200">
                <a:solidFill>
                  <a:schemeClr val="tx1"/>
                </a:solidFill>
                <a:latin typeface="+mn-lt"/>
                <a:ea typeface="+mn-ea"/>
                <a:cs typeface="+mn-cs"/>
              </a:defRPr>
            </a:lvl4pPr>
            <a:lvl5pPr marL="914400" indent="-173736" algn="l" defTabSz="1088474"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993302"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6pPr>
            <a:lvl7pPr marL="3537538"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7pPr>
            <a:lvl8pPr marL="4081775"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8pPr>
            <a:lvl9pPr marL="4626012"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9pPr>
          </a:lstStyle>
          <a:p>
            <a:pPr marL="285750" lvl="0" indent="-285750">
              <a:spcBef>
                <a:spcPts val="1200"/>
              </a:spcBef>
              <a:spcAft>
                <a:spcPts val="1200"/>
              </a:spcAft>
              <a:buClrTx/>
              <a:defRPr/>
            </a:pPr>
            <a:r>
              <a:rPr lang="en-US" sz="2000" dirty="0">
                <a:solidFill>
                  <a:schemeClr val="bg1"/>
                </a:solidFill>
                <a:latin typeface="Arial"/>
              </a:rPr>
              <a:t>Project Background</a:t>
            </a:r>
          </a:p>
          <a:p>
            <a:pPr marL="285750" lvl="0" indent="-285750">
              <a:spcBef>
                <a:spcPts val="1200"/>
              </a:spcBef>
              <a:spcAft>
                <a:spcPts val="1200"/>
              </a:spcAft>
              <a:buClrTx/>
              <a:defRPr/>
            </a:pPr>
            <a:r>
              <a:rPr lang="en-US" sz="2000" dirty="0">
                <a:solidFill>
                  <a:schemeClr val="bg1"/>
                </a:solidFill>
                <a:latin typeface="Arial"/>
              </a:rPr>
              <a:t>Current Regulation</a:t>
            </a:r>
          </a:p>
          <a:p>
            <a:pPr marL="285750" lvl="0" indent="-285750">
              <a:spcBef>
                <a:spcPts val="1200"/>
              </a:spcBef>
              <a:spcAft>
                <a:spcPts val="1200"/>
              </a:spcAft>
              <a:buClrTx/>
              <a:defRPr/>
            </a:pPr>
            <a:r>
              <a:rPr lang="en-US" sz="2000" b="1" dirty="0">
                <a:solidFill>
                  <a:schemeClr val="accent4"/>
                </a:solidFill>
                <a:latin typeface="Arial"/>
              </a:rPr>
              <a:t>Impact of E-Bikes</a:t>
            </a:r>
          </a:p>
          <a:p>
            <a:pPr marL="285750" lvl="0" indent="-285750">
              <a:spcBef>
                <a:spcPts val="1200"/>
              </a:spcBef>
              <a:spcAft>
                <a:spcPts val="1200"/>
              </a:spcAft>
              <a:buClrTx/>
              <a:defRPr/>
            </a:pPr>
            <a:r>
              <a:rPr lang="en-US" sz="2000" dirty="0">
                <a:solidFill>
                  <a:schemeClr val="bg1"/>
                </a:solidFill>
                <a:latin typeface="Arial"/>
              </a:rPr>
              <a:t>Case Studies</a:t>
            </a:r>
          </a:p>
          <a:p>
            <a:pPr marL="285750" lvl="0" indent="-285750">
              <a:spcBef>
                <a:spcPts val="1200"/>
              </a:spcBef>
              <a:spcAft>
                <a:spcPts val="1200"/>
              </a:spcAft>
              <a:buClrTx/>
              <a:defRPr/>
            </a:pPr>
            <a:r>
              <a:rPr lang="en-US" sz="2000" dirty="0">
                <a:solidFill>
                  <a:schemeClr val="bg1"/>
                </a:solidFill>
                <a:latin typeface="Arial"/>
              </a:rPr>
              <a:t>Conclusions</a:t>
            </a:r>
          </a:p>
        </p:txBody>
      </p:sp>
      <p:sp>
        <p:nvSpPr>
          <p:cNvPr id="9" name="Title 3">
            <a:extLst>
              <a:ext uri="{FF2B5EF4-FFF2-40B4-BE49-F238E27FC236}">
                <a16:creationId xmlns:a16="http://schemas.microsoft.com/office/drawing/2014/main" id="{1CA45401-0002-F012-F4E7-8431DF87CF27}"/>
              </a:ext>
            </a:extLst>
          </p:cNvPr>
          <p:cNvSpPr txBox="1">
            <a:spLocks/>
          </p:cNvSpPr>
          <p:nvPr/>
        </p:nvSpPr>
        <p:spPr>
          <a:xfrm>
            <a:off x="469339" y="656723"/>
            <a:ext cx="4453535" cy="576072"/>
          </a:xfrm>
          <a:prstGeom prst="rect">
            <a:avLst/>
          </a:prstGeom>
        </p:spPr>
        <p:txBody>
          <a:bodyPr vert="horz" lIns="0" tIns="0" rIns="0" bIns="0" rtlCol="0" anchor="t" anchorCtr="0">
            <a:noAutofit/>
          </a:bodyPr>
          <a:lstStyle>
            <a:lvl1pPr algn="l" defTabSz="1088474" rtl="0" eaLnBrk="1" latinLnBrk="0" hangingPunct="1">
              <a:lnSpc>
                <a:spcPts val="5400"/>
              </a:lnSpc>
              <a:spcBef>
                <a:spcPct val="0"/>
              </a:spcBef>
              <a:buNone/>
              <a:defRPr sz="5400" b="1" kern="1200">
                <a:solidFill>
                  <a:schemeClr val="accent1"/>
                </a:solidFill>
                <a:latin typeface="+mj-lt"/>
                <a:ea typeface="+mj-ea"/>
                <a:cs typeface="+mj-cs"/>
              </a:defRPr>
            </a:lvl1pPr>
          </a:lstStyle>
          <a:p>
            <a:pPr marL="0" marR="0" lvl="0" indent="0" algn="l" defTabSz="1088474" rtl="0" eaLnBrk="1" fontAlgn="auto" latinLnBrk="0" hangingPunct="1">
              <a:lnSpc>
                <a:spcPts val="54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122B"/>
                </a:solidFill>
                <a:effectLst/>
                <a:uLnTx/>
                <a:uFillTx/>
                <a:latin typeface="Arial"/>
                <a:ea typeface="+mj-ea"/>
                <a:cs typeface="+mj-cs"/>
              </a:rPr>
              <a:t>Contents</a:t>
            </a:r>
          </a:p>
        </p:txBody>
      </p:sp>
      <p:cxnSp>
        <p:nvCxnSpPr>
          <p:cNvPr id="7" name="Straight Connector 6">
            <a:extLst>
              <a:ext uri="{FF2B5EF4-FFF2-40B4-BE49-F238E27FC236}">
                <a16:creationId xmlns:a16="http://schemas.microsoft.com/office/drawing/2014/main" id="{35FE1FD9-9831-69B5-AD66-1287DAD38D43}"/>
              </a:ext>
            </a:extLst>
          </p:cNvPr>
          <p:cNvCxnSpPr/>
          <p:nvPr/>
        </p:nvCxnSpPr>
        <p:spPr>
          <a:xfrm>
            <a:off x="4922874" y="0"/>
            <a:ext cx="0" cy="685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34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66CB-E5A5-E26D-1BED-EEE8F9F42F70}"/>
              </a:ext>
            </a:extLst>
          </p:cNvPr>
          <p:cNvSpPr>
            <a:spLocks noGrp="1"/>
          </p:cNvSpPr>
          <p:nvPr>
            <p:ph type="title"/>
          </p:nvPr>
        </p:nvSpPr>
        <p:spPr/>
        <p:txBody>
          <a:bodyPr/>
          <a:lstStyle/>
          <a:p>
            <a:r>
              <a:rPr lang="en-US" dirty="0"/>
              <a:t>Environmental Impacts</a:t>
            </a:r>
          </a:p>
        </p:txBody>
      </p:sp>
      <p:graphicFrame>
        <p:nvGraphicFramePr>
          <p:cNvPr id="6" name="Content Placeholder 5">
            <a:extLst>
              <a:ext uri="{FF2B5EF4-FFF2-40B4-BE49-F238E27FC236}">
                <a16:creationId xmlns:a16="http://schemas.microsoft.com/office/drawing/2014/main" id="{00B11415-CA19-2AE0-63EB-662AFD2F8269}"/>
              </a:ext>
            </a:extLst>
          </p:cNvPr>
          <p:cNvGraphicFramePr>
            <a:graphicFrameLocks noGrp="1"/>
          </p:cNvGraphicFramePr>
          <p:nvPr>
            <p:ph idx="1"/>
            <p:extLst>
              <p:ext uri="{D42A27DB-BD31-4B8C-83A1-F6EECF244321}">
                <p14:modId xmlns:p14="http://schemas.microsoft.com/office/powerpoint/2010/main" val="1294736296"/>
              </p:ext>
            </p:extLst>
          </p:nvPr>
        </p:nvGraphicFramePr>
        <p:xfrm>
          <a:off x="496882" y="1686794"/>
          <a:ext cx="10990260" cy="2507193"/>
        </p:xfrm>
        <a:graphic>
          <a:graphicData uri="http://schemas.openxmlformats.org/drawingml/2006/table">
            <a:tbl>
              <a:tblPr firstRow="1" bandRow="1">
                <a:tableStyleId>{21E4AEA4-8DFA-4A89-87EB-49C32662AFE0}</a:tableStyleId>
              </a:tblPr>
              <a:tblGrid>
                <a:gridCol w="1600856">
                  <a:extLst>
                    <a:ext uri="{9D8B030D-6E8A-4147-A177-3AD203B41FA5}">
                      <a16:colId xmlns:a16="http://schemas.microsoft.com/office/drawing/2014/main" val="1335420239"/>
                    </a:ext>
                  </a:extLst>
                </a:gridCol>
                <a:gridCol w="1039906">
                  <a:extLst>
                    <a:ext uri="{9D8B030D-6E8A-4147-A177-3AD203B41FA5}">
                      <a16:colId xmlns:a16="http://schemas.microsoft.com/office/drawing/2014/main" val="1589444326"/>
                    </a:ext>
                  </a:extLst>
                </a:gridCol>
                <a:gridCol w="941294">
                  <a:extLst>
                    <a:ext uri="{9D8B030D-6E8A-4147-A177-3AD203B41FA5}">
                      <a16:colId xmlns:a16="http://schemas.microsoft.com/office/drawing/2014/main" val="405924112"/>
                    </a:ext>
                  </a:extLst>
                </a:gridCol>
                <a:gridCol w="7408204">
                  <a:extLst>
                    <a:ext uri="{9D8B030D-6E8A-4147-A177-3AD203B41FA5}">
                      <a16:colId xmlns:a16="http://schemas.microsoft.com/office/drawing/2014/main" val="4117691301"/>
                    </a:ext>
                  </a:extLst>
                </a:gridCol>
              </a:tblGrid>
              <a:tr h="333375">
                <a:tc>
                  <a:txBody>
                    <a:bodyPr/>
                    <a:lstStyle/>
                    <a:p>
                      <a:pPr algn="ctr"/>
                      <a:r>
                        <a:rPr lang="en-US" sz="1200" dirty="0">
                          <a:latin typeface="+mj-lt"/>
                        </a:rPr>
                        <a:t>Concern</a:t>
                      </a:r>
                    </a:p>
                  </a:txBody>
                  <a:tcPr anchor="ctr"/>
                </a:tc>
                <a:tc>
                  <a:txBody>
                    <a:bodyPr/>
                    <a:lstStyle/>
                    <a:p>
                      <a:pPr algn="ctr"/>
                      <a:r>
                        <a:rPr lang="en-US" sz="1200" dirty="0">
                          <a:latin typeface="+mj-lt"/>
                        </a:rPr>
                        <a:t>Legitimacy</a:t>
                      </a:r>
                    </a:p>
                  </a:txBody>
                  <a:tcPr anchor="ctr"/>
                </a:tc>
                <a:tc>
                  <a:txBody>
                    <a:bodyPr/>
                    <a:lstStyle/>
                    <a:p>
                      <a:pPr algn="ctr"/>
                      <a:r>
                        <a:rPr lang="en-US" sz="1200" dirty="0">
                          <a:latin typeface="+mj-lt"/>
                        </a:rPr>
                        <a:t>Relevancy</a:t>
                      </a:r>
                    </a:p>
                  </a:txBody>
                  <a:tcPr anchor="ctr"/>
                </a:tc>
                <a:tc>
                  <a:txBody>
                    <a:bodyPr/>
                    <a:lstStyle/>
                    <a:p>
                      <a:pPr algn="ctr"/>
                      <a:r>
                        <a:rPr lang="en-US" sz="1200" dirty="0">
                          <a:latin typeface="+mj-lt"/>
                        </a:rPr>
                        <a:t>Sentiment</a:t>
                      </a:r>
                    </a:p>
                  </a:txBody>
                  <a:tcPr anchor="ctr"/>
                </a:tc>
                <a:extLst>
                  <a:ext uri="{0D108BD9-81ED-4DB2-BD59-A6C34878D82A}">
                    <a16:rowId xmlns:a16="http://schemas.microsoft.com/office/drawing/2014/main" val="56018124"/>
                  </a:ext>
                </a:extLst>
              </a:tr>
              <a:tr h="481542">
                <a:tc>
                  <a:txBody>
                    <a:bodyPr/>
                    <a:lstStyle/>
                    <a:p>
                      <a:pPr algn="l"/>
                      <a:r>
                        <a:rPr lang="en-US" sz="1200" dirty="0">
                          <a:latin typeface="+mj-lt"/>
                        </a:rPr>
                        <a:t>Trail Degradation</a:t>
                      </a:r>
                    </a:p>
                  </a:txBody>
                  <a:tcPr anchor="ctr"/>
                </a:tc>
                <a:tc>
                  <a:txBody>
                    <a:bodyPr/>
                    <a:lstStyle/>
                    <a:p>
                      <a:pPr algn="ctr"/>
                      <a:r>
                        <a:rPr lang="en-US" sz="1200" dirty="0">
                          <a:latin typeface="+mj-lt"/>
                        </a:rPr>
                        <a:t>Moderate</a:t>
                      </a:r>
                    </a:p>
                  </a:txBody>
                  <a:tcPr anchor="ctr"/>
                </a:tc>
                <a:tc>
                  <a:txBody>
                    <a:bodyPr/>
                    <a:lstStyle/>
                    <a:p>
                      <a:pPr algn="ctr"/>
                      <a:r>
                        <a:rPr lang="en-US" sz="1200" dirty="0">
                          <a:latin typeface="+mj-lt"/>
                        </a:rPr>
                        <a:t>High</a:t>
                      </a:r>
                    </a:p>
                  </a:txBody>
                  <a:tcPr anchor="ctr"/>
                </a:tc>
                <a:tc>
                  <a:txBody>
                    <a:bodyPr/>
                    <a:lstStyle/>
                    <a:p>
                      <a:pPr algn="ctr"/>
                      <a:r>
                        <a:rPr lang="en-US" sz="1200" dirty="0">
                          <a:latin typeface="+mj-lt"/>
                        </a:rPr>
                        <a:t>Class 2 e-bikes likely would have negative impacts on trail erosion; Class 1 e-bikes have similar effects on trails as analog mountain bikes.</a:t>
                      </a:r>
                    </a:p>
                  </a:txBody>
                  <a:tcPr anchor="ctr"/>
                </a:tc>
                <a:extLst>
                  <a:ext uri="{0D108BD9-81ED-4DB2-BD59-A6C34878D82A}">
                    <a16:rowId xmlns:a16="http://schemas.microsoft.com/office/drawing/2014/main" val="890002893"/>
                  </a:ext>
                </a:extLst>
              </a:tr>
              <a:tr h="481542">
                <a:tc>
                  <a:txBody>
                    <a:bodyPr/>
                    <a:lstStyle/>
                    <a:p>
                      <a:pPr algn="l"/>
                      <a:r>
                        <a:rPr lang="en-US" sz="1200" dirty="0">
                          <a:latin typeface="+mj-lt"/>
                        </a:rPr>
                        <a:t>Impact on Wildlife</a:t>
                      </a:r>
                    </a:p>
                  </a:txBody>
                  <a:tcPr anchor="ctr"/>
                </a:tc>
                <a:tc>
                  <a:txBody>
                    <a:bodyPr/>
                    <a:lstStyle/>
                    <a:p>
                      <a:pPr algn="ctr"/>
                      <a:r>
                        <a:rPr lang="en-US" sz="1200" dirty="0">
                          <a:latin typeface="+mj-lt"/>
                        </a:rPr>
                        <a:t>Moderate</a:t>
                      </a:r>
                    </a:p>
                  </a:txBody>
                  <a:tcPr anchor="ctr"/>
                </a:tc>
                <a:tc>
                  <a:txBody>
                    <a:bodyPr/>
                    <a:lstStyle/>
                    <a:p>
                      <a:pPr algn="ctr"/>
                      <a:r>
                        <a:rPr lang="en-US" sz="1200" dirty="0">
                          <a:latin typeface="+mj-lt"/>
                        </a:rPr>
                        <a:t>High</a:t>
                      </a:r>
                    </a:p>
                  </a:txBody>
                  <a:tcPr anchor="ctr"/>
                </a:tc>
                <a:tc>
                  <a:txBody>
                    <a:bodyPr/>
                    <a:lstStyle/>
                    <a:p>
                      <a:pPr algn="ctr"/>
                      <a:r>
                        <a:rPr lang="en-US" sz="1200" dirty="0">
                          <a:latin typeface="+mj-lt"/>
                        </a:rPr>
                        <a:t>Classed e-bikes have comparable impacts on wildlife to analog bikes; they are not meaningfully louder than analog bikes and so their radius of disturbance is the same.</a:t>
                      </a:r>
                    </a:p>
                  </a:txBody>
                  <a:tcPr anchor="ctr"/>
                </a:tc>
                <a:extLst>
                  <a:ext uri="{0D108BD9-81ED-4DB2-BD59-A6C34878D82A}">
                    <a16:rowId xmlns:a16="http://schemas.microsoft.com/office/drawing/2014/main" val="1566486561"/>
                  </a:ext>
                </a:extLst>
              </a:tr>
              <a:tr h="296334">
                <a:tc>
                  <a:txBody>
                    <a:bodyPr/>
                    <a:lstStyle/>
                    <a:p>
                      <a:pPr algn="l"/>
                      <a:r>
                        <a:rPr lang="en-US" sz="1200" dirty="0">
                          <a:latin typeface="+mj-lt"/>
                        </a:rPr>
                        <a:t>Increased Trail Use</a:t>
                      </a:r>
                    </a:p>
                  </a:txBody>
                  <a:tcPr anchor="ctr"/>
                </a:tc>
                <a:tc>
                  <a:txBody>
                    <a:bodyPr/>
                    <a:lstStyle/>
                    <a:p>
                      <a:pPr algn="ctr"/>
                      <a:r>
                        <a:rPr lang="en-US" sz="1200" dirty="0">
                          <a:latin typeface="+mj-lt"/>
                        </a:rPr>
                        <a:t>Low</a:t>
                      </a:r>
                    </a:p>
                  </a:txBody>
                  <a:tcPr anchor="ctr"/>
                </a:tc>
                <a:tc>
                  <a:txBody>
                    <a:bodyPr/>
                    <a:lstStyle/>
                    <a:p>
                      <a:pPr algn="ctr"/>
                      <a:r>
                        <a:rPr lang="en-US" sz="1200" dirty="0">
                          <a:latin typeface="+mj-lt"/>
                        </a:rPr>
                        <a:t>High</a:t>
                      </a:r>
                    </a:p>
                  </a:txBody>
                  <a:tcPr anchor="ctr"/>
                </a:tc>
                <a:tc>
                  <a:txBody>
                    <a:bodyPr/>
                    <a:lstStyle/>
                    <a:p>
                      <a:pPr algn="ctr"/>
                      <a:r>
                        <a:rPr lang="en-US" sz="1200" dirty="0">
                          <a:latin typeface="+mj-lt"/>
                        </a:rPr>
                        <a:t>If a trail is intended for public use and use by mountain bikers, then increased trail usage should not be discouraged.</a:t>
                      </a:r>
                    </a:p>
                  </a:txBody>
                  <a:tcPr anchor="ctr"/>
                </a:tc>
                <a:extLst>
                  <a:ext uri="{0D108BD9-81ED-4DB2-BD59-A6C34878D82A}">
                    <a16:rowId xmlns:a16="http://schemas.microsoft.com/office/drawing/2014/main" val="528937938"/>
                  </a:ext>
                </a:extLst>
              </a:tr>
              <a:tr h="296334">
                <a:tc>
                  <a:txBody>
                    <a:bodyPr/>
                    <a:lstStyle/>
                    <a:p>
                      <a:pPr algn="l"/>
                      <a:r>
                        <a:rPr lang="en-US" sz="1200" dirty="0">
                          <a:latin typeface="+mj-lt"/>
                        </a:rPr>
                        <a:t>Battery Production</a:t>
                      </a:r>
                    </a:p>
                  </a:txBody>
                  <a:tcPr anchor="ctr"/>
                </a:tc>
                <a:tc>
                  <a:txBody>
                    <a:bodyPr/>
                    <a:lstStyle/>
                    <a:p>
                      <a:pPr algn="ctr"/>
                      <a:r>
                        <a:rPr lang="en-US" sz="1200" dirty="0">
                          <a:latin typeface="+mj-lt"/>
                        </a:rPr>
                        <a:t>Moderate</a:t>
                      </a:r>
                    </a:p>
                  </a:txBody>
                  <a:tcPr anchor="ctr"/>
                </a:tc>
                <a:tc>
                  <a:txBody>
                    <a:bodyPr/>
                    <a:lstStyle/>
                    <a:p>
                      <a:pPr algn="ctr"/>
                      <a:r>
                        <a:rPr lang="en-US" sz="1200" dirty="0">
                          <a:latin typeface="+mj-lt"/>
                        </a:rPr>
                        <a:t>Low</a:t>
                      </a:r>
                    </a:p>
                  </a:txBody>
                  <a:tcPr anchor="ctr"/>
                </a:tc>
                <a:tc>
                  <a:txBody>
                    <a:bodyPr/>
                    <a:lstStyle/>
                    <a:p>
                      <a:pPr algn="ctr"/>
                      <a:r>
                        <a:rPr lang="en-US" sz="1200" dirty="0">
                          <a:latin typeface="+mj-lt"/>
                        </a:rPr>
                        <a:t>Environmental concerns around battery production would not affect and are outside the scope of SCFC.</a:t>
                      </a:r>
                    </a:p>
                  </a:txBody>
                  <a:tcPr anchor="ctr"/>
                </a:tc>
                <a:extLst>
                  <a:ext uri="{0D108BD9-81ED-4DB2-BD59-A6C34878D82A}">
                    <a16:rowId xmlns:a16="http://schemas.microsoft.com/office/drawing/2014/main" val="378881129"/>
                  </a:ext>
                </a:extLst>
              </a:tr>
              <a:tr h="296334">
                <a:tc>
                  <a:txBody>
                    <a:bodyPr/>
                    <a:lstStyle/>
                    <a:p>
                      <a:pPr algn="l"/>
                      <a:r>
                        <a:rPr lang="en-US" sz="1200" dirty="0">
                          <a:latin typeface="+mj-lt"/>
                        </a:rPr>
                        <a:t>Reduction in Car Traffic</a:t>
                      </a:r>
                    </a:p>
                  </a:txBody>
                  <a:tcPr anchor="ctr"/>
                </a:tc>
                <a:tc>
                  <a:txBody>
                    <a:bodyPr/>
                    <a:lstStyle/>
                    <a:p>
                      <a:pPr algn="ctr"/>
                      <a:r>
                        <a:rPr lang="en-US" sz="1200" dirty="0">
                          <a:latin typeface="+mj-lt"/>
                        </a:rPr>
                        <a:t>Moderate</a:t>
                      </a:r>
                    </a:p>
                  </a:txBody>
                  <a:tcPr anchor="ctr"/>
                </a:tc>
                <a:tc>
                  <a:txBody>
                    <a:bodyPr/>
                    <a:lstStyle/>
                    <a:p>
                      <a:pPr algn="ctr"/>
                      <a:r>
                        <a:rPr lang="en-US" sz="1200" dirty="0">
                          <a:latin typeface="+mj-lt"/>
                        </a:rPr>
                        <a:t>Low</a:t>
                      </a:r>
                    </a:p>
                  </a:txBody>
                  <a:tcPr anchor="ctr"/>
                </a:tc>
                <a:tc>
                  <a:txBody>
                    <a:bodyPr/>
                    <a:lstStyle/>
                    <a:p>
                      <a:pPr algn="ctr"/>
                      <a:r>
                        <a:rPr lang="en-US" sz="1200" dirty="0">
                          <a:latin typeface="+mj-lt"/>
                        </a:rPr>
                        <a:t>In some cities e-bikes may replace cars, but e-mountain bikes are a different use case.</a:t>
                      </a:r>
                    </a:p>
                  </a:txBody>
                  <a:tcPr anchor="ctr"/>
                </a:tc>
                <a:extLst>
                  <a:ext uri="{0D108BD9-81ED-4DB2-BD59-A6C34878D82A}">
                    <a16:rowId xmlns:a16="http://schemas.microsoft.com/office/drawing/2014/main" val="889118254"/>
                  </a:ext>
                </a:extLst>
              </a:tr>
            </a:tbl>
          </a:graphicData>
        </a:graphic>
      </p:graphicFrame>
      <p:sp>
        <p:nvSpPr>
          <p:cNvPr id="4" name="Slide Number Placeholder 3">
            <a:extLst>
              <a:ext uri="{FF2B5EF4-FFF2-40B4-BE49-F238E27FC236}">
                <a16:creationId xmlns:a16="http://schemas.microsoft.com/office/drawing/2014/main" id="{C2EFB8F0-74BE-7FC1-1540-5852CDB3BC91}"/>
              </a:ext>
            </a:extLst>
          </p:cNvPr>
          <p:cNvSpPr>
            <a:spLocks noGrp="1"/>
          </p:cNvSpPr>
          <p:nvPr>
            <p:ph type="sldNum" sz="quarter" idx="4"/>
          </p:nvPr>
        </p:nvSpPr>
        <p:spPr/>
        <p:txBody>
          <a:bodyPr/>
          <a:lstStyle/>
          <a:p>
            <a:fld id="{FED3018F-D7F6-45B7-9956-DE499D49A8F6}" type="slidenum">
              <a:rPr lang="en-US" smtClean="0"/>
              <a:pPr/>
              <a:t>16</a:t>
            </a:fld>
            <a:endParaRPr lang="en-US" dirty="0"/>
          </a:p>
        </p:txBody>
      </p:sp>
      <p:sp>
        <p:nvSpPr>
          <p:cNvPr id="5" name="Rectangle 4">
            <a:extLst>
              <a:ext uri="{FF2B5EF4-FFF2-40B4-BE49-F238E27FC236}">
                <a16:creationId xmlns:a16="http://schemas.microsoft.com/office/drawing/2014/main" id="{624AF72C-CD77-BE30-E6F8-57639F618C96}"/>
              </a:ext>
            </a:extLst>
          </p:cNvPr>
          <p:cNvSpPr/>
          <p:nvPr/>
        </p:nvSpPr>
        <p:spPr>
          <a:xfrm>
            <a:off x="496893" y="1140577"/>
            <a:ext cx="10570973"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Class 1 e-bikes will have comparable environmental impacts to analog bikes; Class 2 may cause more damage to trails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graphicFrame>
        <p:nvGraphicFramePr>
          <p:cNvPr id="13" name="Table 12">
            <a:extLst>
              <a:ext uri="{FF2B5EF4-FFF2-40B4-BE49-F238E27FC236}">
                <a16:creationId xmlns:a16="http://schemas.microsoft.com/office/drawing/2014/main" id="{DD130D6A-2C82-CC83-91F5-E07D24337B15}"/>
              </a:ext>
            </a:extLst>
          </p:cNvPr>
          <p:cNvGraphicFramePr>
            <a:graphicFrameLocks noGrp="1"/>
          </p:cNvGraphicFramePr>
          <p:nvPr>
            <p:extLst>
              <p:ext uri="{D42A27DB-BD31-4B8C-83A1-F6EECF244321}">
                <p14:modId xmlns:p14="http://schemas.microsoft.com/office/powerpoint/2010/main" val="82496873"/>
              </p:ext>
            </p:extLst>
          </p:nvPr>
        </p:nvGraphicFramePr>
        <p:xfrm>
          <a:off x="496882" y="4374444"/>
          <a:ext cx="10990260" cy="1645920"/>
        </p:xfrm>
        <a:graphic>
          <a:graphicData uri="http://schemas.openxmlformats.org/drawingml/2006/table">
            <a:tbl>
              <a:tblPr firstRow="1" bandRow="1">
                <a:tableStyleId>{2D5ABB26-0587-4C30-8999-92F81FD0307C}</a:tableStyleId>
              </a:tblPr>
              <a:tblGrid>
                <a:gridCol w="1367774">
                  <a:extLst>
                    <a:ext uri="{9D8B030D-6E8A-4147-A177-3AD203B41FA5}">
                      <a16:colId xmlns:a16="http://schemas.microsoft.com/office/drawing/2014/main" val="714867323"/>
                    </a:ext>
                  </a:extLst>
                </a:gridCol>
                <a:gridCol w="9622486">
                  <a:extLst>
                    <a:ext uri="{9D8B030D-6E8A-4147-A177-3AD203B41FA5}">
                      <a16:colId xmlns:a16="http://schemas.microsoft.com/office/drawing/2014/main" val="3230486536"/>
                    </a:ext>
                  </a:extLst>
                </a:gridCol>
              </a:tblGrid>
              <a:tr h="248688">
                <a:tc gridSpan="2">
                  <a:txBody>
                    <a:bodyPr/>
                    <a:lstStyle/>
                    <a:p>
                      <a:pPr algn="l"/>
                      <a:r>
                        <a:rPr lang="en-US" sz="1200" b="1" dirty="0">
                          <a:solidFill>
                            <a:schemeClr val="accent1"/>
                          </a:solidFill>
                          <a:latin typeface="+mj-lt"/>
                        </a:rPr>
                        <a:t>Research Gaps</a:t>
                      </a:r>
                    </a:p>
                  </a:txBody>
                  <a:tcPr anchor="ctr"/>
                </a:tc>
                <a:tc hMerge="1">
                  <a:txBody>
                    <a:bodyPr/>
                    <a:lstStyle/>
                    <a:p>
                      <a:endParaRPr lang="en-US" sz="1100" dirty="0">
                        <a:solidFill>
                          <a:schemeClr val="accent1"/>
                        </a:solidFill>
                        <a:latin typeface="+mj-lt"/>
                      </a:endParaRPr>
                    </a:p>
                  </a:txBody>
                  <a:tcPr anchor="ctr"/>
                </a:tc>
                <a:extLst>
                  <a:ext uri="{0D108BD9-81ED-4DB2-BD59-A6C34878D82A}">
                    <a16:rowId xmlns:a16="http://schemas.microsoft.com/office/drawing/2014/main" val="2785070141"/>
                  </a:ext>
                </a:extLst>
              </a:tr>
              <a:tr h="248688">
                <a:tc>
                  <a:txBody>
                    <a:bodyPr/>
                    <a:lstStyle/>
                    <a:p>
                      <a:pPr algn="ctr"/>
                      <a:r>
                        <a:rPr lang="en-US" sz="1200" dirty="0">
                          <a:solidFill>
                            <a:schemeClr val="accent1"/>
                          </a:solidFill>
                          <a:latin typeface="+mj-lt"/>
                        </a:rPr>
                        <a:t>Limited Studies</a:t>
                      </a:r>
                    </a:p>
                  </a:txBody>
                  <a:tcPr anchor="ctr"/>
                </a:tc>
                <a:tc>
                  <a:txBody>
                    <a:bodyPr/>
                    <a:lstStyle/>
                    <a:p>
                      <a:r>
                        <a:rPr lang="en-US" sz="1200" kern="1200" dirty="0">
                          <a:solidFill>
                            <a:schemeClr val="accent1"/>
                          </a:solidFill>
                          <a:latin typeface="+mj-lt"/>
                          <a:ea typeface="+mn-ea"/>
                          <a:cs typeface="+mn-cs"/>
                        </a:rPr>
                        <a:t>There is a relatively limited amount of scientific research specifically focused on the environmental impacts of e-bikes on trails compared to traditional mountain bikes. </a:t>
                      </a:r>
                      <a:endParaRPr lang="en-US" sz="1200" dirty="0">
                        <a:solidFill>
                          <a:schemeClr val="accent1"/>
                        </a:solidFill>
                        <a:latin typeface="+mj-lt"/>
                      </a:endParaRPr>
                    </a:p>
                  </a:txBody>
                  <a:tcPr anchor="ctr"/>
                </a:tc>
                <a:extLst>
                  <a:ext uri="{0D108BD9-81ED-4DB2-BD59-A6C34878D82A}">
                    <a16:rowId xmlns:a16="http://schemas.microsoft.com/office/drawing/2014/main" val="2749896902"/>
                  </a:ext>
                </a:extLst>
              </a:tr>
              <a:tr h="248688">
                <a:tc>
                  <a:txBody>
                    <a:bodyPr/>
                    <a:lstStyle/>
                    <a:p>
                      <a:pPr algn="ctr"/>
                      <a:r>
                        <a:rPr lang="en-US" sz="1200" dirty="0">
                          <a:solidFill>
                            <a:schemeClr val="accent1"/>
                          </a:solidFill>
                          <a:latin typeface="+mj-lt"/>
                        </a:rPr>
                        <a:t>Long-Term Effects</a:t>
                      </a:r>
                    </a:p>
                  </a:txBody>
                  <a:tcPr anchor="ctr"/>
                </a:tc>
                <a:tc>
                  <a:txBody>
                    <a:bodyPr/>
                    <a:lstStyle/>
                    <a:p>
                      <a:r>
                        <a:rPr lang="en-US" sz="1200" dirty="0">
                          <a:solidFill>
                            <a:schemeClr val="accent1"/>
                          </a:solidFill>
                          <a:latin typeface="+mj-lt"/>
                        </a:rPr>
                        <a:t>The long-term consequences for ecosystems, including effects on plants and animals, are difficult to assess and require further research.</a:t>
                      </a:r>
                    </a:p>
                  </a:txBody>
                  <a:tcPr anchor="ctr"/>
                </a:tc>
                <a:extLst>
                  <a:ext uri="{0D108BD9-81ED-4DB2-BD59-A6C34878D82A}">
                    <a16:rowId xmlns:a16="http://schemas.microsoft.com/office/drawing/2014/main" val="4214228714"/>
                  </a:ext>
                </a:extLst>
              </a:tr>
              <a:tr h="248688">
                <a:tc>
                  <a:txBody>
                    <a:bodyPr/>
                    <a:lstStyle/>
                    <a:p>
                      <a:pPr algn="ctr"/>
                      <a:r>
                        <a:rPr lang="en-US" sz="1200" dirty="0">
                          <a:solidFill>
                            <a:schemeClr val="accent1"/>
                          </a:solidFill>
                          <a:latin typeface="+mj-lt"/>
                        </a:rPr>
                        <a:t>E-Bike Charging</a:t>
                      </a:r>
                    </a:p>
                  </a:txBody>
                  <a:tcPr anchor="ctr"/>
                </a:tc>
                <a:tc>
                  <a:txBody>
                    <a:bodyPr/>
                    <a:lstStyle/>
                    <a:p>
                      <a:r>
                        <a:rPr lang="en-US" sz="1200" dirty="0">
                          <a:solidFill>
                            <a:schemeClr val="accent1"/>
                          </a:solidFill>
                          <a:latin typeface="+mj-lt"/>
                        </a:rPr>
                        <a:t>The impacts of e-bike charging on the electricity grid and its overall carbon footprint, and best practices for charging to minimize environmental impacts (e.g., using renewable energy sources, charging during off-peak hours) have still not been determined.</a:t>
                      </a:r>
                    </a:p>
                  </a:txBody>
                  <a:tcPr anchor="ctr"/>
                </a:tc>
                <a:extLst>
                  <a:ext uri="{0D108BD9-81ED-4DB2-BD59-A6C34878D82A}">
                    <a16:rowId xmlns:a16="http://schemas.microsoft.com/office/drawing/2014/main" val="1420399892"/>
                  </a:ext>
                </a:extLst>
              </a:tr>
            </a:tbl>
          </a:graphicData>
        </a:graphic>
      </p:graphicFrame>
    </p:spTree>
    <p:extLst>
      <p:ext uri="{BB962C8B-B14F-4D97-AF65-F5344CB8AC3E}">
        <p14:creationId xmlns:p14="http://schemas.microsoft.com/office/powerpoint/2010/main" val="181115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DACFE-9796-7AD4-CD54-44C0724F0F8D}"/>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9C1137-77F3-5D73-88E5-B94B02B06CE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359C1137-77F3-5D73-88E5-B94B02B06C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161D7934-BDDA-C36C-1300-B09D0125A1D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0C96B4A0-D4C9-25A1-8891-AC92155492D8}"/>
              </a:ext>
            </a:extLst>
          </p:cNvPr>
          <p:cNvSpPr>
            <a:spLocks noGrp="1"/>
          </p:cNvSpPr>
          <p:nvPr>
            <p:ph type="title"/>
          </p:nvPr>
        </p:nvSpPr>
        <p:spPr/>
        <p:txBody>
          <a:bodyPr/>
          <a:lstStyle/>
          <a:p>
            <a:r>
              <a:rPr lang="en-US" dirty="0"/>
              <a:t>Environmental Impacts</a:t>
            </a:r>
          </a:p>
        </p:txBody>
      </p:sp>
      <p:sp>
        <p:nvSpPr>
          <p:cNvPr id="236" name="Slide Number Placeholder 2">
            <a:extLst>
              <a:ext uri="{FF2B5EF4-FFF2-40B4-BE49-F238E27FC236}">
                <a16:creationId xmlns:a16="http://schemas.microsoft.com/office/drawing/2014/main" id="{134F02E1-F927-D9D3-E12E-0BF69976F55E}"/>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7543EE67-388E-506A-6DDE-32829B21024F}"/>
              </a:ext>
            </a:extLst>
          </p:cNvPr>
          <p:cNvSpPr/>
          <p:nvPr/>
        </p:nvSpPr>
        <p:spPr>
          <a:xfrm>
            <a:off x="496894" y="979212"/>
            <a:ext cx="4075105"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Trail Degradation</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63006134-BA79-348B-832F-D2F35F2A32ED}"/>
              </a:ext>
            </a:extLst>
          </p:cNvPr>
          <p:cNvSpPr/>
          <p:nvPr/>
        </p:nvSpPr>
        <p:spPr>
          <a:xfrm>
            <a:off x="461172" y="1428242"/>
            <a:ext cx="11192945" cy="3600986"/>
          </a:xfrm>
          <a:prstGeom prst="rect">
            <a:avLst/>
          </a:prstGeom>
          <a:noFill/>
        </p:spPr>
        <p:txBody>
          <a:bodyPr wrap="square">
            <a:spAutoFit/>
          </a:bodyPr>
          <a:lstStyle/>
          <a:p>
            <a:pPr defTabSz="1088474">
              <a:defRPr/>
            </a:pPr>
            <a:r>
              <a:rPr lang="en-US" sz="1200" dirty="0">
                <a:solidFill>
                  <a:schemeClr val="accent2"/>
                </a:solidFill>
                <a:latin typeface="+mj-lt"/>
              </a:rPr>
              <a:t>A study completed by the International Mountain Bicycling Association found that impacts from Class 1 </a:t>
            </a:r>
            <a:br>
              <a:rPr lang="en-US" sz="1200" dirty="0">
                <a:solidFill>
                  <a:schemeClr val="accent2"/>
                </a:solidFill>
                <a:latin typeface="+mj-lt"/>
              </a:rPr>
            </a:br>
            <a:r>
              <a:rPr lang="en-US" sz="1200" dirty="0">
                <a:solidFill>
                  <a:schemeClr val="accent2"/>
                </a:solidFill>
                <a:latin typeface="+mj-lt"/>
              </a:rPr>
              <a:t>e-bikes and traditional mountain bicycles were not significantly different, while motorcycles led to much</a:t>
            </a:r>
            <a:br>
              <a:rPr lang="en-US" sz="1200" dirty="0">
                <a:solidFill>
                  <a:schemeClr val="accent2"/>
                </a:solidFill>
                <a:latin typeface="+mj-lt"/>
              </a:rPr>
            </a:br>
            <a:r>
              <a:rPr lang="en-US" sz="1200" dirty="0">
                <a:solidFill>
                  <a:schemeClr val="accent2"/>
                </a:solidFill>
                <a:latin typeface="+mj-lt"/>
              </a:rPr>
              <a:t>greater soil displacement and erosion. Observations suggest that Class 1 e-bikes may lead to more</a:t>
            </a:r>
            <a:br>
              <a:rPr lang="en-US" sz="1200" dirty="0">
                <a:solidFill>
                  <a:schemeClr val="accent2"/>
                </a:solidFill>
                <a:latin typeface="+mj-lt"/>
              </a:rPr>
            </a:br>
            <a:r>
              <a:rPr lang="en-US" sz="1200" dirty="0">
                <a:solidFill>
                  <a:schemeClr val="accent2"/>
                </a:solidFill>
                <a:latin typeface="+mj-lt"/>
              </a:rPr>
              <a:t>displacement under certain trail conditions, but more research is needed before conclusions can be drawn.</a:t>
            </a:r>
          </a:p>
          <a:p>
            <a:pPr defTabSz="1088474">
              <a:defRPr/>
            </a:pPr>
            <a:r>
              <a:rPr lang="en-US" sz="1200" dirty="0">
                <a:solidFill>
                  <a:schemeClr val="accent2"/>
                </a:solidFill>
                <a:latin typeface="+mj-lt"/>
              </a:rPr>
              <a:t>(NOTE: this is the only study done on the natural resource impacts of e-bikes.)</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A study completed by the National Park Service, US Department of the Interior, found no significant impact</a:t>
            </a:r>
            <a:br>
              <a:rPr lang="en-US" sz="1200" dirty="0">
                <a:solidFill>
                  <a:schemeClr val="accent2"/>
                </a:solidFill>
                <a:latin typeface="+mj-lt"/>
              </a:rPr>
            </a:br>
            <a:r>
              <a:rPr lang="en-US" sz="1200" dirty="0">
                <a:solidFill>
                  <a:schemeClr val="accent2"/>
                </a:solidFill>
                <a:latin typeface="+mj-lt"/>
              </a:rPr>
              <a:t> from the use of electric bicycles with the National Park System. There is no indication based on the</a:t>
            </a:r>
            <a:br>
              <a:rPr lang="en-US" sz="1200" dirty="0">
                <a:solidFill>
                  <a:schemeClr val="accent2"/>
                </a:solidFill>
                <a:latin typeface="+mj-lt"/>
              </a:rPr>
            </a:br>
            <a:r>
              <a:rPr lang="en-US" sz="1200" dirty="0">
                <a:solidFill>
                  <a:schemeClr val="accent2"/>
                </a:solidFill>
                <a:latin typeface="+mj-lt"/>
              </a:rPr>
              <a:t>information in the PEA or elsewhere that would indicate impacts to soils, vegetation or wildlife from e-bike </a:t>
            </a:r>
          </a:p>
          <a:p>
            <a:pPr indent="1604963" defTabSz="1088474">
              <a:defRPr/>
            </a:pPr>
            <a:r>
              <a:rPr lang="en-US" sz="1200" dirty="0">
                <a:solidFill>
                  <a:schemeClr val="accent2"/>
                </a:solidFill>
                <a:latin typeface="+mj-lt"/>
              </a:rPr>
              <a:t>use would affect the ability of current or future generations to enjoy park resources </a:t>
            </a:r>
          </a:p>
          <a:p>
            <a:pPr indent="1604963" defTabSz="1088474">
              <a:defRPr/>
            </a:pPr>
            <a:r>
              <a:rPr lang="en-US" sz="1200" dirty="0">
                <a:solidFill>
                  <a:schemeClr val="accent2"/>
                </a:solidFill>
                <a:latin typeface="+mj-lt"/>
              </a:rPr>
              <a:t>or values.</a:t>
            </a:r>
          </a:p>
          <a:p>
            <a:pPr indent="1604963" defTabSz="1088474">
              <a:defRPr/>
            </a:pPr>
            <a:endParaRPr lang="en-US" sz="1200" dirty="0">
              <a:solidFill>
                <a:schemeClr val="accent2"/>
              </a:solidFill>
              <a:latin typeface="+mj-lt"/>
            </a:endParaRPr>
          </a:p>
          <a:p>
            <a:pPr marL="1604963" defTabSz="1088474">
              <a:defRPr/>
            </a:pPr>
            <a:r>
              <a:rPr lang="en-US" sz="1200" dirty="0">
                <a:solidFill>
                  <a:schemeClr val="accent2"/>
                </a:solidFill>
                <a:latin typeface="+mj-lt"/>
              </a:rPr>
              <a:t>Class 1, 2, and 3 e-bikes have clearly defined legal power outputs and functionalities.</a:t>
            </a:r>
            <a:br>
              <a:rPr lang="en-US" sz="1200" dirty="0">
                <a:solidFill>
                  <a:schemeClr val="accent2"/>
                </a:solidFill>
                <a:latin typeface="+mj-lt"/>
              </a:rPr>
            </a:br>
            <a:r>
              <a:rPr lang="en-US" sz="1200" dirty="0">
                <a:solidFill>
                  <a:schemeClr val="accent2"/>
                </a:solidFill>
                <a:latin typeface="+mj-lt"/>
              </a:rPr>
              <a:t>However, electric motorbikes, sometimes colloquially referred to as e-bikes, can</a:t>
            </a:r>
            <a:br>
              <a:rPr lang="en-US" sz="1200" dirty="0">
                <a:solidFill>
                  <a:schemeClr val="accent2"/>
                </a:solidFill>
                <a:latin typeface="+mj-lt"/>
              </a:rPr>
            </a:br>
            <a:r>
              <a:rPr lang="en-US" sz="1200" dirty="0">
                <a:solidFill>
                  <a:schemeClr val="accent2"/>
                </a:solidFill>
                <a:latin typeface="+mj-lt"/>
              </a:rPr>
              <a:t>weigh 2 to 3 times as much as a typical e-bike while outputting 5 to 10 times the </a:t>
            </a:r>
            <a:br>
              <a:rPr lang="en-US" sz="1200" dirty="0">
                <a:solidFill>
                  <a:schemeClr val="accent2"/>
                </a:solidFill>
                <a:latin typeface="+mj-lt"/>
              </a:rPr>
            </a:br>
            <a:r>
              <a:rPr lang="en-US" sz="1200" dirty="0">
                <a:solidFill>
                  <a:schemeClr val="accent2"/>
                </a:solidFill>
                <a:latin typeface="+mj-lt"/>
              </a:rPr>
              <a:t>amount of power. As shown in the IMBA study, the high torque and weight of bikes</a:t>
            </a:r>
            <a:br>
              <a:rPr lang="en-US" sz="1200" dirty="0">
                <a:solidFill>
                  <a:schemeClr val="accent2"/>
                </a:solidFill>
                <a:latin typeface="+mj-lt"/>
              </a:rPr>
            </a:br>
            <a:r>
              <a:rPr lang="en-US" sz="1200" dirty="0">
                <a:solidFill>
                  <a:schemeClr val="accent2"/>
                </a:solidFill>
                <a:latin typeface="+mj-lt"/>
              </a:rPr>
              <a:t> like Surron and Talaria (which are not legally e-bikes) can result in increased erosion,</a:t>
            </a:r>
            <a:br>
              <a:rPr lang="en-US" sz="1200" dirty="0">
                <a:solidFill>
                  <a:schemeClr val="accent2"/>
                </a:solidFill>
                <a:latin typeface="+mj-lt"/>
              </a:rPr>
            </a:br>
            <a:r>
              <a:rPr lang="en-US" sz="1200" dirty="0">
                <a:solidFill>
                  <a:schemeClr val="accent2"/>
                </a:solidFill>
                <a:latin typeface="+mj-lt"/>
              </a:rPr>
              <a:t> deeper ruts and widening of trails in areas where these bikes are being used. Such</a:t>
            </a:r>
            <a:br>
              <a:rPr lang="en-US" sz="1200" dirty="0">
                <a:solidFill>
                  <a:schemeClr val="accent2"/>
                </a:solidFill>
                <a:latin typeface="+mj-lt"/>
              </a:rPr>
            </a:br>
            <a:r>
              <a:rPr lang="en-US" sz="1200" dirty="0">
                <a:solidFill>
                  <a:schemeClr val="accent2"/>
                </a:solidFill>
                <a:latin typeface="+mj-lt"/>
              </a:rPr>
              <a:t> damage can take significant time and resources to repair.</a:t>
            </a:r>
          </a:p>
        </p:txBody>
      </p:sp>
      <p:pic>
        <p:nvPicPr>
          <p:cNvPr id="5" name="Picture 4">
            <a:extLst>
              <a:ext uri="{FF2B5EF4-FFF2-40B4-BE49-F238E27FC236}">
                <a16:creationId xmlns:a16="http://schemas.microsoft.com/office/drawing/2014/main" id="{C5A0C512-40AB-E1CB-0C31-E04202DC2434}"/>
              </a:ext>
            </a:extLst>
          </p:cNvPr>
          <p:cNvPicPr>
            <a:picLocks noChangeAspect="1"/>
          </p:cNvPicPr>
          <p:nvPr/>
        </p:nvPicPr>
        <p:blipFill>
          <a:blip r:embed="rId6"/>
          <a:stretch>
            <a:fillRect/>
          </a:stretch>
        </p:blipFill>
        <p:spPr>
          <a:xfrm>
            <a:off x="7927932" y="1379092"/>
            <a:ext cx="3802895" cy="3256623"/>
          </a:xfrm>
          <a:prstGeom prst="rect">
            <a:avLst/>
          </a:prstGeom>
        </p:spPr>
      </p:pic>
      <p:sp>
        <p:nvSpPr>
          <p:cNvPr id="8" name="TextBox 7">
            <a:extLst>
              <a:ext uri="{FF2B5EF4-FFF2-40B4-BE49-F238E27FC236}">
                <a16:creationId xmlns:a16="http://schemas.microsoft.com/office/drawing/2014/main" id="{BFEB736E-7C81-6E4D-03AF-0B09CC982C5D}"/>
              </a:ext>
            </a:extLst>
          </p:cNvPr>
          <p:cNvSpPr txBox="1"/>
          <p:nvPr/>
        </p:nvSpPr>
        <p:spPr>
          <a:xfrm>
            <a:off x="568525" y="5752901"/>
            <a:ext cx="10504859" cy="461665"/>
          </a:xfrm>
          <a:prstGeom prst="rect">
            <a:avLst/>
          </a:prstGeom>
          <a:noFill/>
        </p:spPr>
        <p:txBody>
          <a:bodyPr wrap="square" rtlCol="0">
            <a:spAutoFit/>
          </a:bodyPr>
          <a:lstStyle/>
          <a:p>
            <a:r>
              <a:rPr lang="en-US" sz="800" dirty="0">
                <a:solidFill>
                  <a:schemeClr val="accent2"/>
                </a:solidFill>
                <a:latin typeface="+mj-lt"/>
              </a:rPr>
              <a:t>Sources: </a:t>
            </a:r>
            <a:r>
              <a:rPr lang="en-US" sz="800" dirty="0">
                <a:solidFill>
                  <a:schemeClr val="accent2"/>
                </a:solidFill>
                <a:latin typeface="+mj-lt"/>
                <a:hlinkClick r:id="rId7"/>
              </a:rPr>
              <a:t>https://cdn2.assets-servd.host/material-civet/production/images/documents/A-Comparison-of-Environmental-Impacts-from-Mountain-Bicycles-Class-1-Electric-Mountain-Bicycles-and-Motorcycles.pdf?dm=1620062866</a:t>
            </a:r>
            <a:r>
              <a:rPr lang="en-US" sz="800" dirty="0">
                <a:solidFill>
                  <a:schemeClr val="accent2"/>
                </a:solidFill>
                <a:latin typeface="+mj-lt"/>
              </a:rPr>
              <a:t>; </a:t>
            </a:r>
            <a:r>
              <a:rPr lang="en-US" sz="800" dirty="0">
                <a:solidFill>
                  <a:schemeClr val="accent2"/>
                </a:solidFill>
                <a:latin typeface="+mj-lt"/>
                <a:hlinkClick r:id="rId8" action="ppaction://hlinkfile"/>
              </a:rPr>
              <a:t>file:///C:/Users/JohnBarrett/Downloads/FONSI_EBIKE%20PEA_PEPC.pdf</a:t>
            </a:r>
            <a:r>
              <a:rPr lang="en-US" sz="800" dirty="0">
                <a:solidFill>
                  <a:schemeClr val="accent2"/>
                </a:solidFill>
                <a:latin typeface="+mj-lt"/>
              </a:rPr>
              <a:t>; </a:t>
            </a:r>
            <a:r>
              <a:rPr lang="en-US" sz="800" dirty="0">
                <a:solidFill>
                  <a:schemeClr val="accent2"/>
                </a:solidFill>
                <a:latin typeface="+mj-lt"/>
                <a:hlinkClick r:id="rId9"/>
              </a:rPr>
              <a:t>https://www.sciencedirect.com/science/article/pii/S2351989423001105</a:t>
            </a:r>
            <a:r>
              <a:rPr lang="en-US" sz="800" dirty="0">
                <a:solidFill>
                  <a:schemeClr val="accent2"/>
                </a:solidFill>
                <a:latin typeface="+mj-lt"/>
              </a:rPr>
              <a:t>; </a:t>
            </a:r>
            <a:r>
              <a:rPr lang="en-US" sz="800" dirty="0">
                <a:solidFill>
                  <a:schemeClr val="accent2"/>
                </a:solidFill>
                <a:latin typeface="+mj-lt"/>
                <a:hlinkClick r:id="rId10"/>
              </a:rPr>
              <a:t>https://electrek.co/2025/01/20/the-problem-with-high-power-electric-bikes-on-mountain-bike-trails/</a:t>
            </a:r>
            <a:r>
              <a:rPr lang="en-US" sz="800" dirty="0">
                <a:solidFill>
                  <a:schemeClr val="accent2"/>
                </a:solidFill>
                <a:latin typeface="+mj-lt"/>
              </a:rPr>
              <a:t> </a:t>
            </a:r>
          </a:p>
        </p:txBody>
      </p:sp>
      <p:pic>
        <p:nvPicPr>
          <p:cNvPr id="2050" name="Picture 2" descr="The Rise of the Electric Mountain Bike">
            <a:extLst>
              <a:ext uri="{FF2B5EF4-FFF2-40B4-BE49-F238E27FC236}">
                <a16:creationId xmlns:a16="http://schemas.microsoft.com/office/drawing/2014/main" id="{35948B98-8D36-2904-CF3B-F02721D73E3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27493"/>
          <a:stretch/>
        </p:blipFill>
        <p:spPr bwMode="auto">
          <a:xfrm>
            <a:off x="218767" y="3193437"/>
            <a:ext cx="1768613" cy="24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62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4093-D52C-0C09-2290-ED3509E7F6CE}"/>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716E68-5B80-1864-3E1B-53CFF1B7D5F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35716E68-5B80-1864-3E1B-53CFF1B7D5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C69E6FD-9F7A-C61A-9364-2342547E9FF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BD394B28-EF7D-0664-9511-A778941B051A}"/>
              </a:ext>
            </a:extLst>
          </p:cNvPr>
          <p:cNvSpPr>
            <a:spLocks noGrp="1"/>
          </p:cNvSpPr>
          <p:nvPr>
            <p:ph type="title"/>
          </p:nvPr>
        </p:nvSpPr>
        <p:spPr/>
        <p:txBody>
          <a:bodyPr/>
          <a:lstStyle/>
          <a:p>
            <a:r>
              <a:rPr lang="en-US" dirty="0"/>
              <a:t>Environmental Impacts</a:t>
            </a:r>
          </a:p>
        </p:txBody>
      </p:sp>
      <p:sp>
        <p:nvSpPr>
          <p:cNvPr id="236" name="Slide Number Placeholder 2">
            <a:extLst>
              <a:ext uri="{FF2B5EF4-FFF2-40B4-BE49-F238E27FC236}">
                <a16:creationId xmlns:a16="http://schemas.microsoft.com/office/drawing/2014/main" id="{2CA5B8D9-0359-90DD-9DEB-C56799D5996B}"/>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B2BB515B-86FC-0304-5020-51FF07A001ED}"/>
              </a:ext>
            </a:extLst>
          </p:cNvPr>
          <p:cNvSpPr/>
          <p:nvPr/>
        </p:nvSpPr>
        <p:spPr>
          <a:xfrm>
            <a:off x="496894" y="979212"/>
            <a:ext cx="4075105"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Impact on Wildlife</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E89A3C8B-8F56-5DEC-4368-87C3B92B2180}"/>
              </a:ext>
            </a:extLst>
          </p:cNvPr>
          <p:cNvSpPr/>
          <p:nvPr/>
        </p:nvSpPr>
        <p:spPr>
          <a:xfrm>
            <a:off x="496895" y="1556429"/>
            <a:ext cx="5546434" cy="2677656"/>
          </a:xfrm>
          <a:prstGeom prst="rect">
            <a:avLst/>
          </a:prstGeom>
          <a:noFill/>
        </p:spPr>
        <p:txBody>
          <a:bodyPr wrap="square">
            <a:spAutoFit/>
          </a:bodyPr>
          <a:lstStyle/>
          <a:p>
            <a:pPr defTabSz="1088474">
              <a:defRPr/>
            </a:pPr>
            <a:r>
              <a:rPr lang="en-US" sz="1200" dirty="0">
                <a:solidFill>
                  <a:schemeClr val="accent2"/>
                </a:solidFill>
                <a:latin typeface="+mj-lt"/>
              </a:rPr>
              <a:t>A meta study by the Bayreuth Center of Sport Science concluded that direct impacts on wildlife are higher alert and flight response, and indirect responses may be seen in avoidance of trails leading to reduced habitat size (habitat compression) or habitat suitability and shifted activity patterns to more nocturnal activity. However, most effects result not solely from mountain biking as trails are mostly constructed for and used by other recreational activities. More severe consequences occur through off-trail trampling or riding and the formation of informal trails, which are further fragmenting habitats and increasing the area used by recreational activities. Findings show that responses of wildlife species are highly species-specific and so far, studies are biased towards carnivorous and herbivorous mammals with no studies on invertebrates or reptiles. While individuals are obviously disturbed, there is so far only scarce evidence for lower reproductive success or declining populations as a result of mountain biking activity.</a:t>
            </a:r>
          </a:p>
        </p:txBody>
      </p:sp>
      <p:sp>
        <p:nvSpPr>
          <p:cNvPr id="8" name="TextBox 7">
            <a:extLst>
              <a:ext uri="{FF2B5EF4-FFF2-40B4-BE49-F238E27FC236}">
                <a16:creationId xmlns:a16="http://schemas.microsoft.com/office/drawing/2014/main" id="{B805EB52-C072-BB96-3E11-4B9EA810418B}"/>
              </a:ext>
            </a:extLst>
          </p:cNvPr>
          <p:cNvSpPr txBox="1"/>
          <p:nvPr/>
        </p:nvSpPr>
        <p:spPr>
          <a:xfrm>
            <a:off x="568525" y="5878408"/>
            <a:ext cx="10504859" cy="215444"/>
          </a:xfrm>
          <a:prstGeom prst="rect">
            <a:avLst/>
          </a:prstGeom>
          <a:noFill/>
        </p:spPr>
        <p:txBody>
          <a:bodyPr wrap="square" rtlCol="0">
            <a:spAutoFit/>
          </a:bodyPr>
          <a:lstStyle/>
          <a:p>
            <a:r>
              <a:rPr lang="en-US" sz="800" dirty="0">
                <a:solidFill>
                  <a:schemeClr val="accent2"/>
                </a:solidFill>
                <a:latin typeface="+mj-lt"/>
              </a:rPr>
              <a:t>Sources: </a:t>
            </a:r>
            <a:r>
              <a:rPr lang="en-US" sz="800" dirty="0">
                <a:solidFill>
                  <a:schemeClr val="accent2"/>
                </a:solidFill>
                <a:latin typeface="+mj-lt"/>
                <a:hlinkClick r:id="rId6"/>
              </a:rPr>
              <a:t>https://www.sciencedirect.com/science/article/pii/S2351989423001105</a:t>
            </a:r>
            <a:r>
              <a:rPr lang="en-US" sz="800" dirty="0">
                <a:solidFill>
                  <a:schemeClr val="accent2"/>
                </a:solidFill>
                <a:latin typeface="+mj-lt"/>
              </a:rPr>
              <a:t>; https://mountainjournal.org/do-ebikes-represent-a-menace-to-wildlife-in-the-backcountry</a:t>
            </a:r>
          </a:p>
        </p:txBody>
      </p:sp>
      <p:pic>
        <p:nvPicPr>
          <p:cNvPr id="1026" name="Picture 2" descr="Graphic created by Larry Desjardin based on studies in Colorado and Oregon">
            <a:extLst>
              <a:ext uri="{FF2B5EF4-FFF2-40B4-BE49-F238E27FC236}">
                <a16:creationId xmlns:a16="http://schemas.microsoft.com/office/drawing/2014/main" id="{11B3A267-AE61-0650-7230-90B6609023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6627" y="764148"/>
            <a:ext cx="5338478" cy="36341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BFD2092-93BC-553D-7B1A-E4574F89950C}"/>
              </a:ext>
            </a:extLst>
          </p:cNvPr>
          <p:cNvSpPr/>
          <p:nvPr/>
        </p:nvSpPr>
        <p:spPr>
          <a:xfrm>
            <a:off x="496894" y="4230229"/>
            <a:ext cx="10789671" cy="1200329"/>
          </a:xfrm>
          <a:prstGeom prst="rect">
            <a:avLst/>
          </a:prstGeom>
          <a:noFill/>
        </p:spPr>
        <p:txBody>
          <a:bodyPr wrap="square">
            <a:spAutoFit/>
          </a:bodyPr>
          <a:lstStyle/>
          <a:p>
            <a:pPr defTabSz="1088474">
              <a:defRPr/>
            </a:pPr>
            <a:r>
              <a:rPr lang="en-US" sz="1200" dirty="0">
                <a:solidFill>
                  <a:schemeClr val="accent2"/>
                </a:solidFill>
                <a:latin typeface="+mj-lt"/>
              </a:rPr>
              <a:t>Two studies on the impact of human on wildlife were completed by Colorado State University and the US Forest Service in eastern Oregon. Results showed, specifically with elk, a wide disturbance distance from the trail, with the results varying with activity. Wildlife flight response occurred at distances over 1000 meters for ATVs, 750 meters for mountain bikes, and 400 to 600 meters for horseback riding and hiking. Avoiding motors, wheels, hooves, or feet takes a toll on elk in two ways: increased energy expenditures and decreased access to food sources. Moving more than necessary and not having enough to eat can be detrimental to the viability of elk populations. Animals spend less time feeding and resting and more time running compared to when there was no human activity. Researchers concluded that human activity reduced carrying capacity – the number of animals that can make a living on the landscape.</a:t>
            </a:r>
          </a:p>
        </p:txBody>
      </p:sp>
    </p:spTree>
    <p:extLst>
      <p:ext uri="{BB962C8B-B14F-4D97-AF65-F5344CB8AC3E}">
        <p14:creationId xmlns:p14="http://schemas.microsoft.com/office/powerpoint/2010/main" val="2454851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3070F-C2B5-FB70-D7F7-4AE28E294E61}"/>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C7F78FF-6527-B0D0-D13E-2168D256BE7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3C7F78FF-6527-B0D0-D13E-2168D256BE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EC8A323-41F4-B1F5-318B-D9D6D955E5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195D974A-72B0-1EA6-AA75-E8B3810C23F5}"/>
              </a:ext>
            </a:extLst>
          </p:cNvPr>
          <p:cNvSpPr>
            <a:spLocks noGrp="1"/>
          </p:cNvSpPr>
          <p:nvPr>
            <p:ph type="title"/>
          </p:nvPr>
        </p:nvSpPr>
        <p:spPr/>
        <p:txBody>
          <a:bodyPr/>
          <a:lstStyle/>
          <a:p>
            <a:r>
              <a:rPr lang="en-US" dirty="0"/>
              <a:t>Environmental Impacts</a:t>
            </a:r>
          </a:p>
        </p:txBody>
      </p:sp>
      <p:sp>
        <p:nvSpPr>
          <p:cNvPr id="236" name="Slide Number Placeholder 2">
            <a:extLst>
              <a:ext uri="{FF2B5EF4-FFF2-40B4-BE49-F238E27FC236}">
                <a16:creationId xmlns:a16="http://schemas.microsoft.com/office/drawing/2014/main" id="{9CA77FB9-CFB1-C51D-6F5B-3593C4E0CAF8}"/>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0698BBCB-F4C9-D735-6E7B-18ABFA80D08F}"/>
              </a:ext>
            </a:extLst>
          </p:cNvPr>
          <p:cNvSpPr/>
          <p:nvPr/>
        </p:nvSpPr>
        <p:spPr>
          <a:xfrm>
            <a:off x="496894" y="979212"/>
            <a:ext cx="4075105"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Increased Trail Use</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0F589847-309B-A780-CB75-B9C69007006C}"/>
              </a:ext>
            </a:extLst>
          </p:cNvPr>
          <p:cNvSpPr/>
          <p:nvPr/>
        </p:nvSpPr>
        <p:spPr>
          <a:xfrm>
            <a:off x="496895" y="1556429"/>
            <a:ext cx="5599106" cy="2677656"/>
          </a:xfrm>
          <a:prstGeom prst="rect">
            <a:avLst/>
          </a:prstGeom>
          <a:noFill/>
        </p:spPr>
        <p:txBody>
          <a:bodyPr wrap="square">
            <a:spAutoFit/>
          </a:bodyPr>
          <a:lstStyle/>
          <a:p>
            <a:pPr defTabSz="1088474">
              <a:defRPr/>
            </a:pPr>
            <a:r>
              <a:rPr lang="en-US" sz="1200" dirty="0">
                <a:solidFill>
                  <a:schemeClr val="accent2"/>
                </a:solidFill>
                <a:latin typeface="+mj-lt"/>
              </a:rPr>
              <a:t>There are very few studies of e-bike trail usage. In 2022, the Fort Collins Bicycle Advisory Committee conducted an intercept survey of trail users. They also audited usage by mode of transportation. They found 34% of trail users were on bicycle, compared to 60% walking or jogging. Only 5% were on e-bikes. Interestingly, only 31% of survey respondents had seen an e-bike on a trail, and an additional 19% were unsure if they had seen an e-bike or not.</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In 2023, e-bikes had a 5% share of the total bicycle market.</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The US mountain bike market (excluding e-bikes) is estimated at $4.3B with a 10.8% CAGR. The US e-mountain bike market was $1.05B in 2023, with a 15.8% CAGR. That suggests that e-bikes currently account for 20% of mountain bike purchases. However, in 5 years and at those CAGRs, e-bikes will grow to 25% of total mountain bike purchases.</a:t>
            </a:r>
          </a:p>
        </p:txBody>
      </p:sp>
      <p:sp>
        <p:nvSpPr>
          <p:cNvPr id="8" name="TextBox 7">
            <a:extLst>
              <a:ext uri="{FF2B5EF4-FFF2-40B4-BE49-F238E27FC236}">
                <a16:creationId xmlns:a16="http://schemas.microsoft.com/office/drawing/2014/main" id="{AD8F5439-84A3-B4D4-5A8E-9FD19A1CE22F}"/>
              </a:ext>
            </a:extLst>
          </p:cNvPr>
          <p:cNvSpPr txBox="1"/>
          <p:nvPr/>
        </p:nvSpPr>
        <p:spPr>
          <a:xfrm>
            <a:off x="568525" y="5752901"/>
            <a:ext cx="10504859" cy="338554"/>
          </a:xfrm>
          <a:prstGeom prst="rect">
            <a:avLst/>
          </a:prstGeom>
          <a:noFill/>
        </p:spPr>
        <p:txBody>
          <a:bodyPr wrap="square" rtlCol="0">
            <a:spAutoFit/>
          </a:bodyPr>
          <a:lstStyle/>
          <a:p>
            <a:r>
              <a:rPr lang="en-US" sz="800" dirty="0">
                <a:solidFill>
                  <a:schemeClr val="accent2"/>
                </a:solidFill>
                <a:latin typeface="+mj-lt"/>
              </a:rPr>
              <a:t>Sources: </a:t>
            </a:r>
            <a:r>
              <a:rPr lang="en-US" sz="800" dirty="0">
                <a:solidFill>
                  <a:schemeClr val="accent2"/>
                </a:solidFill>
                <a:latin typeface="+mj-lt"/>
                <a:hlinkClick r:id="rId6"/>
              </a:rPr>
              <a:t>https://www.fcgov.com/bicycling/files/2022-e-bike-evaluation-report.pdf</a:t>
            </a:r>
            <a:r>
              <a:rPr lang="en-US" sz="800" dirty="0">
                <a:solidFill>
                  <a:schemeClr val="accent2"/>
                </a:solidFill>
                <a:latin typeface="+mj-lt"/>
              </a:rPr>
              <a:t>; </a:t>
            </a:r>
            <a:r>
              <a:rPr lang="en-US" sz="800" dirty="0">
                <a:solidFill>
                  <a:schemeClr val="accent2"/>
                </a:solidFill>
                <a:latin typeface="+mj-lt"/>
                <a:hlinkClick r:id="rId7"/>
              </a:rPr>
              <a:t>https://www.coherentmarketinsights.com/industry-reports/mountain-bike-market</a:t>
            </a:r>
            <a:r>
              <a:rPr lang="en-US" sz="800" dirty="0">
                <a:solidFill>
                  <a:schemeClr val="accent2"/>
                </a:solidFill>
                <a:latin typeface="+mj-lt"/>
              </a:rPr>
              <a:t>; </a:t>
            </a:r>
            <a:r>
              <a:rPr lang="en-US" sz="800" dirty="0">
                <a:solidFill>
                  <a:schemeClr val="accent2"/>
                </a:solidFill>
                <a:latin typeface="+mj-lt"/>
                <a:hlinkClick r:id="rId8"/>
              </a:rPr>
              <a:t>https://www.grandviewresearch.com/industry-analysis/us-mountain-e-bikes-market-report</a:t>
            </a:r>
            <a:r>
              <a:rPr lang="en-US" sz="800" dirty="0">
                <a:solidFill>
                  <a:schemeClr val="accent2"/>
                </a:solidFill>
                <a:latin typeface="+mj-lt"/>
              </a:rPr>
              <a:t>; </a:t>
            </a:r>
          </a:p>
        </p:txBody>
      </p:sp>
      <p:pic>
        <p:nvPicPr>
          <p:cNvPr id="4" name="Picture 3">
            <a:extLst>
              <a:ext uri="{FF2B5EF4-FFF2-40B4-BE49-F238E27FC236}">
                <a16:creationId xmlns:a16="http://schemas.microsoft.com/office/drawing/2014/main" id="{3F9CC8A0-1D05-2A33-5D6B-F401D8F56035}"/>
              </a:ext>
            </a:extLst>
          </p:cNvPr>
          <p:cNvPicPr>
            <a:picLocks noChangeAspect="1"/>
          </p:cNvPicPr>
          <p:nvPr/>
        </p:nvPicPr>
        <p:blipFill>
          <a:blip r:embed="rId9"/>
          <a:stretch>
            <a:fillRect/>
          </a:stretch>
        </p:blipFill>
        <p:spPr>
          <a:xfrm>
            <a:off x="6315121" y="1400520"/>
            <a:ext cx="5172029" cy="2701806"/>
          </a:xfrm>
          <a:prstGeom prst="rect">
            <a:avLst/>
          </a:prstGeom>
        </p:spPr>
      </p:pic>
      <p:sp>
        <p:nvSpPr>
          <p:cNvPr id="11" name="TextBox 10">
            <a:extLst>
              <a:ext uri="{FF2B5EF4-FFF2-40B4-BE49-F238E27FC236}">
                <a16:creationId xmlns:a16="http://schemas.microsoft.com/office/drawing/2014/main" id="{CB1F6920-0768-7993-9B0E-AEB780A9B58F}"/>
              </a:ext>
            </a:extLst>
          </p:cNvPr>
          <p:cNvSpPr txBox="1"/>
          <p:nvPr/>
        </p:nvSpPr>
        <p:spPr>
          <a:xfrm>
            <a:off x="496894" y="4296838"/>
            <a:ext cx="10990256" cy="1015663"/>
          </a:xfrm>
          <a:prstGeom prst="rect">
            <a:avLst/>
          </a:prstGeom>
          <a:noFill/>
        </p:spPr>
        <p:txBody>
          <a:bodyPr wrap="square">
            <a:spAutoFit/>
          </a:bodyPr>
          <a:lstStyle/>
          <a:p>
            <a:pPr marL="0" marR="0" lvl="0" indent="0" algn="l" defTabSz="10884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6175"/>
                </a:solidFill>
                <a:effectLst/>
                <a:uLnTx/>
                <a:uFillTx/>
                <a:latin typeface="Arial"/>
                <a:ea typeface="+mn-ea"/>
                <a:cs typeface="+mn-cs"/>
              </a:rPr>
              <a:t>It is unknown what percentage of new e-bike purchases are new users and what percentage of e-bike purchases are current trail users purchasing additional bikes, and so the growth of the e-bike market does not correlate perfectly with increases in trail use. Regardless, if the intention of a trail is for public recreational use, increased usage should be viewed as a positive, and disallowing a particular subset of a user group from a trail simply to maintain the amount of traffic the trail experienced previously seems antithetical to the goals of a public recreation trail system (unless increased use of a trail is demonstrably harmed by a particular use case or user volume).</a:t>
            </a:r>
          </a:p>
        </p:txBody>
      </p:sp>
    </p:spTree>
    <p:extLst>
      <p:ext uri="{BB962C8B-B14F-4D97-AF65-F5344CB8AC3E}">
        <p14:creationId xmlns:p14="http://schemas.microsoft.com/office/powerpoint/2010/main" val="402993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3A6EA5A-C9B6-4197-AFD7-15DCC0AF66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3" imgH="503" progId="TCLayout.ActiveDocument.1">
                  <p:embed/>
                </p:oleObj>
              </mc:Choice>
              <mc:Fallback>
                <p:oleObj name="think-cell Slide" r:id="rId3" imgW="503" imgH="503" progId="TCLayout.ActiveDocument.1">
                  <p:embed/>
                  <p:pic>
                    <p:nvPicPr>
                      <p:cNvPr id="3" name="Object 2" hidden="1">
                        <a:extLst>
                          <a:ext uri="{FF2B5EF4-FFF2-40B4-BE49-F238E27FC236}">
                            <a16:creationId xmlns:a16="http://schemas.microsoft.com/office/drawing/2014/main" id="{A3A6EA5A-C9B6-4197-AFD7-15DCC0AF66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9E937F0E-E830-4B5C-8F2F-F1673A8C895F}"/>
              </a:ext>
            </a:extLst>
          </p:cNvPr>
          <p:cNvSpPr/>
          <p:nvPr/>
        </p:nvSpPr>
        <p:spPr>
          <a:xfrm>
            <a:off x="4922874" y="0"/>
            <a:ext cx="72691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Content Placeholder 2">
            <a:extLst>
              <a:ext uri="{FF2B5EF4-FFF2-40B4-BE49-F238E27FC236}">
                <a16:creationId xmlns:a16="http://schemas.microsoft.com/office/drawing/2014/main" id="{51D73D8D-A2F1-46C7-87CB-E29E4ADD923F}"/>
              </a:ext>
            </a:extLst>
          </p:cNvPr>
          <p:cNvSpPr txBox="1">
            <a:spLocks/>
          </p:cNvSpPr>
          <p:nvPr/>
        </p:nvSpPr>
        <p:spPr>
          <a:xfrm>
            <a:off x="5174428" y="656723"/>
            <a:ext cx="5760000" cy="5698605"/>
          </a:xfrm>
          <a:prstGeom prst="rect">
            <a:avLst/>
          </a:prstGeom>
        </p:spPr>
        <p:txBody>
          <a:bodyPr/>
          <a:lstStyle>
            <a:lvl1pPr marL="228600" indent="-228600" algn="l" defTabSz="1088474" rtl="0" eaLnBrk="1" latinLnBrk="0" hangingPunct="1">
              <a:lnSpc>
                <a:spcPct val="100000"/>
              </a:lnSpc>
              <a:spcBef>
                <a:spcPts val="4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402336" indent="-173736" algn="l" defTabSz="1088474" rtl="0" eaLnBrk="1" latinLnBrk="0" hangingPunct="1">
              <a:lnSpc>
                <a:spcPct val="100000"/>
              </a:lnSpc>
              <a:spcBef>
                <a:spcPts val="0"/>
              </a:spcBef>
              <a:spcAft>
                <a:spcPts val="600"/>
              </a:spcAft>
              <a:buClr>
                <a:schemeClr val="accent1"/>
              </a:buClr>
              <a:buFont typeface="NeueHaasGroteskText Pro" panose="020B0504020202020204" pitchFamily="34" charset="0"/>
              <a:buChar char="−"/>
              <a:defRPr sz="1400" kern="1200">
                <a:solidFill>
                  <a:schemeClr val="tx1"/>
                </a:solidFill>
                <a:latin typeface="+mn-lt"/>
                <a:ea typeface="+mn-ea"/>
                <a:cs typeface="+mn-cs"/>
              </a:defRPr>
            </a:lvl2pPr>
            <a:lvl3pPr marL="576072" indent="-173736" algn="l" defTabSz="1088474"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740664" indent="-173736" algn="l" defTabSz="1088474" rtl="0" eaLnBrk="1" latinLnBrk="0" hangingPunct="1">
              <a:lnSpc>
                <a:spcPct val="100000"/>
              </a:lnSpc>
              <a:spcBef>
                <a:spcPts val="0"/>
              </a:spcBef>
              <a:spcAft>
                <a:spcPts val="600"/>
              </a:spcAft>
              <a:buClr>
                <a:schemeClr val="accent1"/>
              </a:buClr>
              <a:buFont typeface="Arial" panose="020B0604020202020204" pitchFamily="34" charset="0"/>
              <a:buChar char="•"/>
              <a:tabLst/>
              <a:defRPr sz="1200" kern="1200">
                <a:solidFill>
                  <a:schemeClr val="tx1"/>
                </a:solidFill>
                <a:latin typeface="+mn-lt"/>
                <a:ea typeface="+mn-ea"/>
                <a:cs typeface="+mn-cs"/>
              </a:defRPr>
            </a:lvl4pPr>
            <a:lvl5pPr marL="914400" indent="-173736" algn="l" defTabSz="1088474"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993302"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6pPr>
            <a:lvl7pPr marL="3537538"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7pPr>
            <a:lvl8pPr marL="4081775"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8pPr>
            <a:lvl9pPr marL="4626012"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9pPr>
          </a:lstStyle>
          <a:p>
            <a:pPr marL="285750" lvl="0" indent="-285750">
              <a:spcBef>
                <a:spcPts val="1200"/>
              </a:spcBef>
              <a:spcAft>
                <a:spcPts val="1200"/>
              </a:spcAft>
              <a:buClr>
                <a:schemeClr val="accent4"/>
              </a:buClr>
              <a:defRPr/>
            </a:pPr>
            <a:r>
              <a:rPr lang="en-US" sz="2000" b="1" dirty="0">
                <a:solidFill>
                  <a:schemeClr val="accent4"/>
                </a:solidFill>
                <a:latin typeface="Arial"/>
              </a:rPr>
              <a:t>Project Background</a:t>
            </a:r>
          </a:p>
          <a:p>
            <a:pPr marL="285750" lvl="0" indent="-285750">
              <a:spcBef>
                <a:spcPts val="1200"/>
              </a:spcBef>
              <a:spcAft>
                <a:spcPts val="1200"/>
              </a:spcAft>
              <a:buClr>
                <a:prstClr val="white"/>
              </a:buClr>
              <a:defRPr/>
            </a:pPr>
            <a:r>
              <a:rPr lang="en-US" sz="2000" dirty="0">
                <a:solidFill>
                  <a:schemeClr val="bg1"/>
                </a:solidFill>
                <a:latin typeface="Arial"/>
              </a:rPr>
              <a:t>Current Regulation</a:t>
            </a:r>
          </a:p>
          <a:p>
            <a:pPr marL="285750" lvl="0" indent="-285750">
              <a:spcBef>
                <a:spcPts val="1200"/>
              </a:spcBef>
              <a:spcAft>
                <a:spcPts val="1200"/>
              </a:spcAft>
              <a:buClr>
                <a:prstClr val="white"/>
              </a:buClr>
              <a:defRPr/>
            </a:pPr>
            <a:r>
              <a:rPr lang="en-US" sz="2000" dirty="0">
                <a:solidFill>
                  <a:schemeClr val="bg1"/>
                </a:solidFill>
                <a:latin typeface="Arial"/>
              </a:rPr>
              <a:t>Impact of E-Bikes</a:t>
            </a:r>
          </a:p>
          <a:p>
            <a:pPr marL="285750" lvl="0" indent="-285750">
              <a:spcBef>
                <a:spcPts val="1200"/>
              </a:spcBef>
              <a:spcAft>
                <a:spcPts val="1200"/>
              </a:spcAft>
              <a:buClr>
                <a:prstClr val="white"/>
              </a:buClr>
              <a:defRPr/>
            </a:pPr>
            <a:r>
              <a:rPr lang="en-US" sz="2000" dirty="0">
                <a:solidFill>
                  <a:schemeClr val="bg1"/>
                </a:solidFill>
                <a:latin typeface="Arial"/>
              </a:rPr>
              <a:t>Case Studies</a:t>
            </a:r>
          </a:p>
          <a:p>
            <a:pPr marL="285750" lvl="0" indent="-285750">
              <a:spcBef>
                <a:spcPts val="1200"/>
              </a:spcBef>
              <a:spcAft>
                <a:spcPts val="1200"/>
              </a:spcAft>
              <a:buClr>
                <a:prstClr val="white"/>
              </a:buClr>
              <a:defRPr/>
            </a:pPr>
            <a:r>
              <a:rPr lang="en-US" sz="2000" dirty="0">
                <a:solidFill>
                  <a:schemeClr val="bg1"/>
                </a:solidFill>
                <a:latin typeface="Arial"/>
              </a:rPr>
              <a:t>Conclusions</a:t>
            </a:r>
          </a:p>
        </p:txBody>
      </p:sp>
      <p:sp>
        <p:nvSpPr>
          <p:cNvPr id="9" name="Title 3">
            <a:extLst>
              <a:ext uri="{FF2B5EF4-FFF2-40B4-BE49-F238E27FC236}">
                <a16:creationId xmlns:a16="http://schemas.microsoft.com/office/drawing/2014/main" id="{47EB8BC8-E232-4555-B183-64B373D607E6}"/>
              </a:ext>
            </a:extLst>
          </p:cNvPr>
          <p:cNvSpPr txBox="1">
            <a:spLocks/>
          </p:cNvSpPr>
          <p:nvPr/>
        </p:nvSpPr>
        <p:spPr>
          <a:xfrm>
            <a:off x="469339" y="656723"/>
            <a:ext cx="4453535" cy="576072"/>
          </a:xfrm>
          <a:prstGeom prst="rect">
            <a:avLst/>
          </a:prstGeom>
        </p:spPr>
        <p:txBody>
          <a:bodyPr vert="horz" lIns="0" tIns="0" rIns="0" bIns="0" rtlCol="0" anchor="t" anchorCtr="0">
            <a:noAutofit/>
          </a:bodyPr>
          <a:lstStyle>
            <a:lvl1pPr algn="l" defTabSz="1088474" rtl="0" eaLnBrk="1" latinLnBrk="0" hangingPunct="1">
              <a:lnSpc>
                <a:spcPts val="5400"/>
              </a:lnSpc>
              <a:spcBef>
                <a:spcPct val="0"/>
              </a:spcBef>
              <a:buNone/>
              <a:defRPr sz="5400" b="1" kern="1200">
                <a:solidFill>
                  <a:schemeClr val="accent1"/>
                </a:solidFill>
                <a:latin typeface="+mj-lt"/>
                <a:ea typeface="+mj-ea"/>
                <a:cs typeface="+mj-cs"/>
              </a:defRPr>
            </a:lvl1pPr>
          </a:lstStyle>
          <a:p>
            <a:pPr marL="0" marR="0" lvl="0" indent="0" algn="l" defTabSz="1088474" rtl="0" eaLnBrk="1" fontAlgn="auto" latinLnBrk="0" hangingPunct="1">
              <a:lnSpc>
                <a:spcPts val="54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122B"/>
                </a:solidFill>
                <a:effectLst/>
                <a:uLnTx/>
                <a:uFillTx/>
                <a:latin typeface="Arial"/>
                <a:ea typeface="+mj-ea"/>
                <a:cs typeface="+mj-cs"/>
              </a:rPr>
              <a:t>Contents</a:t>
            </a:r>
          </a:p>
        </p:txBody>
      </p:sp>
      <p:cxnSp>
        <p:nvCxnSpPr>
          <p:cNvPr id="7" name="Straight Connector 6">
            <a:extLst>
              <a:ext uri="{FF2B5EF4-FFF2-40B4-BE49-F238E27FC236}">
                <a16:creationId xmlns:a16="http://schemas.microsoft.com/office/drawing/2014/main" id="{2EB407FC-FDE4-41FF-B1BD-69759747D05B}"/>
              </a:ext>
            </a:extLst>
          </p:cNvPr>
          <p:cNvCxnSpPr/>
          <p:nvPr/>
        </p:nvCxnSpPr>
        <p:spPr>
          <a:xfrm>
            <a:off x="4922874" y="0"/>
            <a:ext cx="0" cy="685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53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C2ACA-EEE3-DEED-5618-BF7911DDFFE3}"/>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B6784B3-46DF-D0A6-C35C-A1B94DE79D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EB6784B3-46DF-D0A6-C35C-A1B94DE79D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5C16DF8-BC4D-2870-A538-405E8532CA5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270EF600-ECBF-BB64-03C4-306ABFF0F7A6}"/>
              </a:ext>
            </a:extLst>
          </p:cNvPr>
          <p:cNvSpPr>
            <a:spLocks noGrp="1"/>
          </p:cNvSpPr>
          <p:nvPr>
            <p:ph type="title"/>
          </p:nvPr>
        </p:nvSpPr>
        <p:spPr/>
        <p:txBody>
          <a:bodyPr/>
          <a:lstStyle/>
          <a:p>
            <a:r>
              <a:rPr lang="en-US" dirty="0"/>
              <a:t>Environmental Impacts</a:t>
            </a:r>
          </a:p>
        </p:txBody>
      </p:sp>
      <p:sp>
        <p:nvSpPr>
          <p:cNvPr id="236" name="Slide Number Placeholder 2">
            <a:extLst>
              <a:ext uri="{FF2B5EF4-FFF2-40B4-BE49-F238E27FC236}">
                <a16:creationId xmlns:a16="http://schemas.microsoft.com/office/drawing/2014/main" id="{882EDF1C-4175-FB9A-0DBE-5871D304BB4C}"/>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CE201797-E53A-775B-EDD1-8E97298EF021}"/>
              </a:ext>
            </a:extLst>
          </p:cNvPr>
          <p:cNvSpPr/>
          <p:nvPr/>
        </p:nvSpPr>
        <p:spPr>
          <a:xfrm>
            <a:off x="496894" y="979212"/>
            <a:ext cx="4075105"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Battery Production and Disposal</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5BBD0692-53E1-B367-2035-259865D3CFA3}"/>
              </a:ext>
            </a:extLst>
          </p:cNvPr>
          <p:cNvSpPr/>
          <p:nvPr/>
        </p:nvSpPr>
        <p:spPr>
          <a:xfrm>
            <a:off x="496894" y="1556429"/>
            <a:ext cx="11061697" cy="830997"/>
          </a:xfrm>
          <a:prstGeom prst="rect">
            <a:avLst/>
          </a:prstGeom>
          <a:noFill/>
        </p:spPr>
        <p:txBody>
          <a:bodyPr wrap="square">
            <a:spAutoFit/>
          </a:bodyPr>
          <a:lstStyle/>
          <a:p>
            <a:pPr defTabSz="1088474">
              <a:defRPr/>
            </a:pPr>
            <a:r>
              <a:rPr lang="en-US" sz="1200" dirty="0">
                <a:solidFill>
                  <a:schemeClr val="accent2"/>
                </a:solidFill>
                <a:latin typeface="+mj-lt"/>
              </a:rPr>
              <a:t>According to the Wall Street Journal, lithium-ion battery mining and production are worse for the climate than the production of fossil fuel vehicle batteries. China, which dominates the world’s EV battery supply chain, gets almost 60 percent of its electricity from coal—a greenhouse gas-intensive fuel. About 40 percent of the climate impact from the production of lithium-ion batteries comes from the mining and processing of the minerals needed. Production of the average lithium-ion battery uses three times more cumulative energy demand (CED) compared to a generic battery.</a:t>
            </a:r>
          </a:p>
        </p:txBody>
      </p:sp>
      <p:sp>
        <p:nvSpPr>
          <p:cNvPr id="8" name="TextBox 7">
            <a:extLst>
              <a:ext uri="{FF2B5EF4-FFF2-40B4-BE49-F238E27FC236}">
                <a16:creationId xmlns:a16="http://schemas.microsoft.com/office/drawing/2014/main" id="{CB75E303-A89A-30C8-A50C-E4AB75514008}"/>
              </a:ext>
            </a:extLst>
          </p:cNvPr>
          <p:cNvSpPr txBox="1"/>
          <p:nvPr/>
        </p:nvSpPr>
        <p:spPr>
          <a:xfrm>
            <a:off x="568525" y="5752902"/>
            <a:ext cx="10504859" cy="461665"/>
          </a:xfrm>
          <a:prstGeom prst="rect">
            <a:avLst/>
          </a:prstGeom>
          <a:noFill/>
        </p:spPr>
        <p:txBody>
          <a:bodyPr wrap="square" rtlCol="0">
            <a:spAutoFit/>
          </a:bodyPr>
          <a:lstStyle/>
          <a:p>
            <a:r>
              <a:rPr lang="en-US" sz="800" dirty="0">
                <a:solidFill>
                  <a:schemeClr val="accent2"/>
                </a:solidFill>
                <a:latin typeface="+mj-lt"/>
              </a:rPr>
              <a:t>Sources: </a:t>
            </a:r>
            <a:r>
              <a:rPr lang="en-US" sz="800" dirty="0">
                <a:solidFill>
                  <a:schemeClr val="accent2"/>
                </a:solidFill>
                <a:latin typeface="+mj-lt"/>
                <a:hlinkClick r:id="rId6"/>
              </a:rPr>
              <a:t>https://www.instituteforenergyresearch.org/renewable/environmental-impacts-of-lithium-ion-batteries/</a:t>
            </a:r>
            <a:r>
              <a:rPr lang="en-US" sz="800" dirty="0">
                <a:solidFill>
                  <a:schemeClr val="accent2"/>
                </a:solidFill>
                <a:latin typeface="+mj-lt"/>
              </a:rPr>
              <a:t>; </a:t>
            </a:r>
            <a:r>
              <a:rPr lang="en-US" sz="800" dirty="0">
                <a:solidFill>
                  <a:schemeClr val="accent2"/>
                </a:solidFill>
                <a:latin typeface="+mj-lt"/>
                <a:hlinkClick r:id="rId7"/>
              </a:rPr>
              <a:t>https://greenly.earth/en-us/blog/industries/the-harmful-effects-of-our-lithium-batteries</a:t>
            </a:r>
            <a:r>
              <a:rPr lang="en-US" sz="800" dirty="0">
                <a:solidFill>
                  <a:schemeClr val="accent2"/>
                </a:solidFill>
                <a:latin typeface="+mj-lt"/>
              </a:rPr>
              <a:t>; </a:t>
            </a:r>
            <a:r>
              <a:rPr lang="en-US" sz="800" dirty="0">
                <a:solidFill>
                  <a:schemeClr val="accent2"/>
                </a:solidFill>
                <a:latin typeface="+mj-lt"/>
                <a:hlinkClick r:id="rId8"/>
              </a:rPr>
              <a:t>https://www.gzsamebike.com/e-bikes-dominate-u-s-market-growth-pricing-and-trends/</a:t>
            </a:r>
            <a:r>
              <a:rPr lang="en-US" sz="800" dirty="0">
                <a:solidFill>
                  <a:schemeClr val="accent2"/>
                </a:solidFill>
                <a:latin typeface="+mj-lt"/>
              </a:rPr>
              <a:t>; </a:t>
            </a:r>
            <a:r>
              <a:rPr lang="en-US" sz="800" dirty="0">
                <a:solidFill>
                  <a:schemeClr val="accent2"/>
                </a:solidFill>
                <a:latin typeface="+mj-lt"/>
                <a:hlinkClick r:id="rId9"/>
              </a:rPr>
              <a:t>https://www.energy.gov/eere/vehicles/articles/fotw-1321-december-18-2023-e-bike-sales-united-states-exceeded-one-million</a:t>
            </a:r>
            <a:r>
              <a:rPr lang="en-US" sz="800" dirty="0">
                <a:solidFill>
                  <a:schemeClr val="accent2"/>
                </a:solidFill>
                <a:latin typeface="+mj-lt"/>
              </a:rPr>
              <a:t>; </a:t>
            </a:r>
            <a:r>
              <a:rPr lang="en-US" sz="800" dirty="0">
                <a:solidFill>
                  <a:schemeClr val="accent2"/>
                </a:solidFill>
                <a:latin typeface="+mj-lt"/>
                <a:hlinkClick r:id="rId10"/>
              </a:rPr>
              <a:t>https://www.ecycleelectric.com/blog/2025/2/12/how-big-is-the-usa-e-bike-market-in-2024-25</a:t>
            </a:r>
            <a:r>
              <a:rPr lang="en-US" sz="800" dirty="0">
                <a:solidFill>
                  <a:schemeClr val="accent2"/>
                </a:solidFill>
                <a:latin typeface="+mj-lt"/>
              </a:rPr>
              <a:t>; </a:t>
            </a:r>
          </a:p>
        </p:txBody>
      </p:sp>
      <p:graphicFrame>
        <p:nvGraphicFramePr>
          <p:cNvPr id="10" name="Chart 9">
            <a:extLst>
              <a:ext uri="{FF2B5EF4-FFF2-40B4-BE49-F238E27FC236}">
                <a16:creationId xmlns:a16="http://schemas.microsoft.com/office/drawing/2014/main" id="{20DCBC35-F21E-F95E-8CEE-5D1B65A4419E}"/>
              </a:ext>
            </a:extLst>
          </p:cNvPr>
          <p:cNvGraphicFramePr/>
          <p:nvPr>
            <p:extLst>
              <p:ext uri="{D42A27DB-BD31-4B8C-83A1-F6EECF244321}">
                <p14:modId xmlns:p14="http://schemas.microsoft.com/office/powerpoint/2010/main" val="3602577837"/>
              </p:ext>
            </p:extLst>
          </p:nvPr>
        </p:nvGraphicFramePr>
        <p:xfrm>
          <a:off x="5737411" y="2335730"/>
          <a:ext cx="5749739" cy="2637872"/>
        </p:xfrm>
        <a:graphic>
          <a:graphicData uri="http://schemas.openxmlformats.org/drawingml/2006/chart">
            <c:chart xmlns:c="http://schemas.openxmlformats.org/drawingml/2006/chart" xmlns:r="http://schemas.openxmlformats.org/officeDocument/2006/relationships" r:id="rId11"/>
          </a:graphicData>
        </a:graphic>
      </p:graphicFrame>
      <p:sp>
        <p:nvSpPr>
          <p:cNvPr id="5" name="TextBox 4">
            <a:extLst>
              <a:ext uri="{FF2B5EF4-FFF2-40B4-BE49-F238E27FC236}">
                <a16:creationId xmlns:a16="http://schemas.microsoft.com/office/drawing/2014/main" id="{FDDE078B-121D-2813-E02D-4091AE2D836C}"/>
              </a:ext>
            </a:extLst>
          </p:cNvPr>
          <p:cNvSpPr txBox="1"/>
          <p:nvPr/>
        </p:nvSpPr>
        <p:spPr>
          <a:xfrm>
            <a:off x="496894" y="2393083"/>
            <a:ext cx="5330165" cy="2677656"/>
          </a:xfrm>
          <a:prstGeom prst="rect">
            <a:avLst/>
          </a:prstGeom>
          <a:noFill/>
        </p:spPr>
        <p:txBody>
          <a:bodyPr wrap="square">
            <a:spAutoFit/>
          </a:bodyPr>
          <a:lstStyle/>
          <a:p>
            <a:pPr marL="0" marR="0" lvl="0" indent="0" algn="l" defTabSz="10884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6175"/>
                </a:solidFill>
                <a:effectLst/>
                <a:uLnTx/>
                <a:uFillTx/>
                <a:latin typeface="Arial"/>
                <a:ea typeface="+mn-ea"/>
                <a:cs typeface="+mn-cs"/>
              </a:rPr>
              <a:t>The disposal of the batteries is also a climate threat. If the battery ends up in a landfill, its cells can release toxins, including heavy metals that can leak into the soil and groundwater. A study from Australia found that 98.3 percent of lithium-ion batteries end up in landfills, which increases the likelihood of landfill fires that can burn for years. Only about 5 percent of the world’s lithium batteries are recycled compared to 99 percent of lead car batteries recycled in the United States.</a:t>
            </a:r>
          </a:p>
          <a:p>
            <a:pPr marL="0" marR="0" lvl="0" indent="0" algn="l" defTabSz="10884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26175"/>
              </a:solidFill>
              <a:effectLst/>
              <a:uLnTx/>
              <a:uFillTx/>
              <a:latin typeface="Arial"/>
              <a:ea typeface="+mn-ea"/>
              <a:cs typeface="+mn-cs"/>
            </a:endParaRPr>
          </a:p>
          <a:p>
            <a:pPr marL="0" marR="0" lvl="0" indent="0" algn="l" defTabSz="10884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6175"/>
                </a:solidFill>
                <a:effectLst/>
                <a:uLnTx/>
                <a:uFillTx/>
                <a:latin typeface="Arial"/>
                <a:ea typeface="+mn-ea"/>
                <a:cs typeface="+mn-cs"/>
              </a:rPr>
              <a:t>Additionally, ther</a:t>
            </a:r>
            <a:r>
              <a:rPr lang="en-US" sz="1200" dirty="0">
                <a:solidFill>
                  <a:srgbClr val="526175"/>
                </a:solidFill>
                <a:latin typeface="Arial"/>
              </a:rPr>
              <a:t>e are concerns about lithium batteries exploding, mostly during charging and mostly with aftermarket or DIY batteries and chargers, or due to using incompatible chargers for the battery. The risk to SCFC forests would be very minor, as the likelihood of a battery explosion while riding is minimal. It should be noted that gas engines are still significantly more likely to explode than lithium batteries during use.</a:t>
            </a:r>
            <a:endParaRPr kumimoji="0" lang="en-US" sz="1200" b="0" i="0" u="none" strike="noStrike" kern="1200" cap="none" spc="0" normalizeH="0" baseline="0" noProof="0" dirty="0">
              <a:ln>
                <a:noFill/>
              </a:ln>
              <a:solidFill>
                <a:srgbClr val="526175"/>
              </a:solidFill>
              <a:effectLst/>
              <a:uLnTx/>
              <a:uFillTx/>
              <a:latin typeface="Arial"/>
              <a:ea typeface="+mn-ea"/>
              <a:cs typeface="+mn-cs"/>
            </a:endParaRPr>
          </a:p>
        </p:txBody>
      </p:sp>
      <p:sp>
        <p:nvSpPr>
          <p:cNvPr id="13" name="TextBox 12">
            <a:extLst>
              <a:ext uri="{FF2B5EF4-FFF2-40B4-BE49-F238E27FC236}">
                <a16:creationId xmlns:a16="http://schemas.microsoft.com/office/drawing/2014/main" id="{6912185B-0916-D6E6-8A24-079E27ED11AF}"/>
              </a:ext>
            </a:extLst>
          </p:cNvPr>
          <p:cNvSpPr txBox="1"/>
          <p:nvPr/>
        </p:nvSpPr>
        <p:spPr>
          <a:xfrm>
            <a:off x="496894" y="4921905"/>
            <a:ext cx="10990256" cy="646331"/>
          </a:xfrm>
          <a:prstGeom prst="rect">
            <a:avLst/>
          </a:prstGeom>
          <a:noFill/>
        </p:spPr>
        <p:txBody>
          <a:bodyPr wrap="square">
            <a:spAutoFit/>
          </a:bodyPr>
          <a:lstStyle/>
          <a:p>
            <a:pPr marL="0" marR="0" lvl="0" indent="0" algn="l" defTabSz="10884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26175"/>
              </a:solidFill>
              <a:effectLst/>
              <a:uLnTx/>
              <a:uFillTx/>
              <a:latin typeface="Arial"/>
              <a:ea typeface="+mn-ea"/>
              <a:cs typeface="+mn-cs"/>
            </a:endParaRPr>
          </a:p>
          <a:p>
            <a:pPr marL="0" marR="0" lvl="0" indent="0" algn="l" defTabSz="10884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6175"/>
                </a:solidFill>
                <a:effectLst/>
                <a:uLnTx/>
                <a:uFillTx/>
                <a:latin typeface="Arial"/>
                <a:ea typeface="+mn-ea"/>
                <a:cs typeface="+mn-cs"/>
              </a:rPr>
              <a:t>The number of e-bikes sold in the US topped 1.5MM in 2024. This represents approximately 750 MWh of battery capacity in total. This compares to 120 GWh for all EVs sold in the US,160 times as much battery power. So, the impact from batteries of e-bikes is less than 1% of the impact from EVs.</a:t>
            </a:r>
          </a:p>
        </p:txBody>
      </p:sp>
    </p:spTree>
    <p:extLst>
      <p:ext uri="{BB962C8B-B14F-4D97-AF65-F5344CB8AC3E}">
        <p14:creationId xmlns:p14="http://schemas.microsoft.com/office/powerpoint/2010/main" val="1291153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46F20-DEDC-D443-2BE2-FFE340ECD0D7}"/>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C98658-4C74-AF91-D74F-79231DB773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53C98658-4C74-AF91-D74F-79231DB773D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3E2F2E9-8FB3-D30A-C61E-CD74A1BECE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15CB57C6-35AC-1AAD-FBB9-E22CF439CEEE}"/>
              </a:ext>
            </a:extLst>
          </p:cNvPr>
          <p:cNvSpPr>
            <a:spLocks noGrp="1"/>
          </p:cNvSpPr>
          <p:nvPr>
            <p:ph type="title"/>
          </p:nvPr>
        </p:nvSpPr>
        <p:spPr/>
        <p:txBody>
          <a:bodyPr/>
          <a:lstStyle/>
          <a:p>
            <a:r>
              <a:rPr lang="en-US" dirty="0"/>
              <a:t>Environmental Impacts</a:t>
            </a:r>
          </a:p>
        </p:txBody>
      </p:sp>
      <p:sp>
        <p:nvSpPr>
          <p:cNvPr id="236" name="Slide Number Placeholder 2">
            <a:extLst>
              <a:ext uri="{FF2B5EF4-FFF2-40B4-BE49-F238E27FC236}">
                <a16:creationId xmlns:a16="http://schemas.microsoft.com/office/drawing/2014/main" id="{974A47BD-B00D-A611-E783-C26E1E347294}"/>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CFF1BD2C-B9AD-C71A-BA57-2A20A8E8CBEB}"/>
              </a:ext>
            </a:extLst>
          </p:cNvPr>
          <p:cNvSpPr/>
          <p:nvPr/>
        </p:nvSpPr>
        <p:spPr>
          <a:xfrm>
            <a:off x="496894" y="979212"/>
            <a:ext cx="4075105"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Reduction in Car Traffic</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C22CA666-21AF-02B3-4308-854A75AA8EFF}"/>
              </a:ext>
            </a:extLst>
          </p:cNvPr>
          <p:cNvSpPr/>
          <p:nvPr/>
        </p:nvSpPr>
        <p:spPr>
          <a:xfrm>
            <a:off x="496894" y="1556429"/>
            <a:ext cx="11061697" cy="1754326"/>
          </a:xfrm>
          <a:prstGeom prst="rect">
            <a:avLst/>
          </a:prstGeom>
          <a:noFill/>
        </p:spPr>
        <p:txBody>
          <a:bodyPr wrap="square">
            <a:spAutoFit/>
          </a:bodyPr>
          <a:lstStyle/>
          <a:p>
            <a:pPr defTabSz="1088474">
              <a:defRPr/>
            </a:pPr>
            <a:r>
              <a:rPr lang="en-US" sz="1200" dirty="0">
                <a:solidFill>
                  <a:schemeClr val="accent2"/>
                </a:solidFill>
                <a:latin typeface="+mj-lt"/>
              </a:rPr>
              <a:t>Of the lifetime emissions of an e-bike, 75% are produced during the materials and manufacturing process, 15% during the actual use of the e-bike, and the remaining 10% during transport.</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An individual e-bike can reduce CO2 emissions by 225 kilograms yearly when replacing car trips. Moreover, e-bikes are up to six times more efficient than trains. </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E-bikes are also cost-effective. It costs about 6.5 cents to charge a decent-sized e-bike battery fully.</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E-bikes can be recycled. The recycling process involves dismantling the e-bikes into their raw components and removing lithium-ion batteries to mitigate potential hazards. Recycling services, such as Velorim Recover, have emerged to dispose of end-of-life e-bike batteries safely.</a:t>
            </a:r>
          </a:p>
        </p:txBody>
      </p:sp>
      <p:sp>
        <p:nvSpPr>
          <p:cNvPr id="8" name="TextBox 7">
            <a:extLst>
              <a:ext uri="{FF2B5EF4-FFF2-40B4-BE49-F238E27FC236}">
                <a16:creationId xmlns:a16="http://schemas.microsoft.com/office/drawing/2014/main" id="{3B8916F1-D527-377E-826E-9F9EE208563D}"/>
              </a:ext>
            </a:extLst>
          </p:cNvPr>
          <p:cNvSpPr txBox="1"/>
          <p:nvPr/>
        </p:nvSpPr>
        <p:spPr>
          <a:xfrm>
            <a:off x="568525" y="5997389"/>
            <a:ext cx="2579552" cy="215444"/>
          </a:xfrm>
          <a:prstGeom prst="rect">
            <a:avLst/>
          </a:prstGeom>
          <a:noFill/>
        </p:spPr>
        <p:txBody>
          <a:bodyPr wrap="none" rtlCol="0">
            <a:spAutoFit/>
          </a:bodyPr>
          <a:lstStyle/>
          <a:p>
            <a:r>
              <a:rPr lang="en-US" sz="800" dirty="0">
                <a:solidFill>
                  <a:schemeClr val="accent2"/>
                </a:solidFill>
                <a:latin typeface="+mj-lt"/>
              </a:rPr>
              <a:t>Source: https://www.greenmatch.co.uk/electric-bikes</a:t>
            </a:r>
          </a:p>
        </p:txBody>
      </p:sp>
      <p:graphicFrame>
        <p:nvGraphicFramePr>
          <p:cNvPr id="4" name="Table 3">
            <a:extLst>
              <a:ext uri="{FF2B5EF4-FFF2-40B4-BE49-F238E27FC236}">
                <a16:creationId xmlns:a16="http://schemas.microsoft.com/office/drawing/2014/main" id="{5455559A-BC91-20D7-DD80-16FEBC35D75B}"/>
              </a:ext>
            </a:extLst>
          </p:cNvPr>
          <p:cNvGraphicFramePr>
            <a:graphicFrameLocks noGrp="1"/>
          </p:cNvGraphicFramePr>
          <p:nvPr>
            <p:extLst>
              <p:ext uri="{D42A27DB-BD31-4B8C-83A1-F6EECF244321}">
                <p14:modId xmlns:p14="http://schemas.microsoft.com/office/powerpoint/2010/main" val="2517801440"/>
              </p:ext>
            </p:extLst>
          </p:nvPr>
        </p:nvGraphicFramePr>
        <p:xfrm>
          <a:off x="2823882" y="3911783"/>
          <a:ext cx="6717650" cy="1752600"/>
        </p:xfrm>
        <a:graphic>
          <a:graphicData uri="http://schemas.openxmlformats.org/drawingml/2006/table">
            <a:tbl>
              <a:tblPr firstRow="1" bandRow="1">
                <a:tableStyleId>{5C22544A-7EE6-4342-B048-85BDC9FD1C3A}</a:tableStyleId>
              </a:tblPr>
              <a:tblGrid>
                <a:gridCol w="3358825">
                  <a:extLst>
                    <a:ext uri="{9D8B030D-6E8A-4147-A177-3AD203B41FA5}">
                      <a16:colId xmlns:a16="http://schemas.microsoft.com/office/drawing/2014/main" val="948914419"/>
                    </a:ext>
                  </a:extLst>
                </a:gridCol>
                <a:gridCol w="3358825">
                  <a:extLst>
                    <a:ext uri="{9D8B030D-6E8A-4147-A177-3AD203B41FA5}">
                      <a16:colId xmlns:a16="http://schemas.microsoft.com/office/drawing/2014/main" val="4199069757"/>
                    </a:ext>
                  </a:extLst>
                </a:gridCol>
              </a:tblGrid>
              <a:tr h="370840">
                <a:tc>
                  <a:txBody>
                    <a:bodyPr/>
                    <a:lstStyle/>
                    <a:p>
                      <a:pPr algn="ctr"/>
                      <a:r>
                        <a:rPr lang="en-US" sz="1800" dirty="0">
                          <a:latin typeface="+mj-lt"/>
                        </a:rPr>
                        <a:t>Transport Mode</a:t>
                      </a:r>
                    </a:p>
                  </a:txBody>
                  <a:tcPr anchor="ctr"/>
                </a:tc>
                <a:tc>
                  <a:txBody>
                    <a:bodyPr/>
                    <a:lstStyle/>
                    <a:p>
                      <a:pPr algn="ctr"/>
                      <a:r>
                        <a:rPr lang="en-US" sz="1800" dirty="0">
                          <a:latin typeface="+mj-lt"/>
                        </a:rPr>
                        <a:t>Average CO2 Emissions per Passenger-km</a:t>
                      </a:r>
                    </a:p>
                  </a:txBody>
                  <a:tcPr anchor="ctr"/>
                </a:tc>
                <a:extLst>
                  <a:ext uri="{0D108BD9-81ED-4DB2-BD59-A6C34878D82A}">
                    <a16:rowId xmlns:a16="http://schemas.microsoft.com/office/drawing/2014/main" val="1026396979"/>
                  </a:ext>
                </a:extLst>
              </a:tr>
              <a:tr h="370840">
                <a:tc>
                  <a:txBody>
                    <a:bodyPr/>
                    <a:lstStyle/>
                    <a:p>
                      <a:pPr algn="ctr"/>
                      <a:r>
                        <a:rPr lang="en-US" sz="1800" dirty="0">
                          <a:latin typeface="+mj-lt"/>
                        </a:rPr>
                        <a:t>Car (Petrol)</a:t>
                      </a:r>
                    </a:p>
                  </a:txBody>
                  <a:tcPr anchor="ctr"/>
                </a:tc>
                <a:tc>
                  <a:txBody>
                    <a:bodyPr/>
                    <a:lstStyle/>
                    <a:p>
                      <a:pPr algn="ctr"/>
                      <a:r>
                        <a:rPr lang="en-US" sz="1800">
                          <a:latin typeface="+mj-lt"/>
                        </a:rPr>
                        <a:t>104g CO2e</a:t>
                      </a:r>
                    </a:p>
                  </a:txBody>
                  <a:tcPr anchor="ctr"/>
                </a:tc>
                <a:extLst>
                  <a:ext uri="{0D108BD9-81ED-4DB2-BD59-A6C34878D82A}">
                    <a16:rowId xmlns:a16="http://schemas.microsoft.com/office/drawing/2014/main" val="496313680"/>
                  </a:ext>
                </a:extLst>
              </a:tr>
              <a:tr h="370840">
                <a:tc>
                  <a:txBody>
                    <a:bodyPr/>
                    <a:lstStyle/>
                    <a:p>
                      <a:pPr algn="ctr"/>
                      <a:r>
                        <a:rPr lang="en-US" sz="1800" dirty="0">
                          <a:latin typeface="+mj-lt"/>
                        </a:rPr>
                        <a:t>Bus</a:t>
                      </a:r>
                    </a:p>
                  </a:txBody>
                  <a:tcPr anchor="ctr"/>
                </a:tc>
                <a:tc>
                  <a:txBody>
                    <a:bodyPr/>
                    <a:lstStyle/>
                    <a:p>
                      <a:pPr algn="ctr"/>
                      <a:r>
                        <a:rPr lang="en-US" sz="1800" dirty="0">
                          <a:latin typeface="+mj-lt"/>
                        </a:rPr>
                        <a:t>68g CO2e</a:t>
                      </a:r>
                    </a:p>
                  </a:txBody>
                  <a:tcPr anchor="ctr"/>
                </a:tc>
                <a:extLst>
                  <a:ext uri="{0D108BD9-81ED-4DB2-BD59-A6C34878D82A}">
                    <a16:rowId xmlns:a16="http://schemas.microsoft.com/office/drawing/2014/main" val="4232755868"/>
                  </a:ext>
                </a:extLst>
              </a:tr>
              <a:tr h="370840">
                <a:tc>
                  <a:txBody>
                    <a:bodyPr/>
                    <a:lstStyle/>
                    <a:p>
                      <a:pPr algn="ctr"/>
                      <a:r>
                        <a:rPr lang="en-US" sz="1800" dirty="0">
                          <a:latin typeface="+mj-lt"/>
                        </a:rPr>
                        <a:t>Electric Bike</a:t>
                      </a:r>
                    </a:p>
                  </a:txBody>
                  <a:tcPr anchor="ctr"/>
                </a:tc>
                <a:tc>
                  <a:txBody>
                    <a:bodyPr/>
                    <a:lstStyle/>
                    <a:p>
                      <a:pPr algn="ctr"/>
                      <a:r>
                        <a:rPr lang="en-US" sz="1800" dirty="0">
                          <a:latin typeface="+mj-lt"/>
                        </a:rPr>
                        <a:t>22g CO2e</a:t>
                      </a:r>
                    </a:p>
                  </a:txBody>
                  <a:tcPr anchor="ctr"/>
                </a:tc>
                <a:extLst>
                  <a:ext uri="{0D108BD9-81ED-4DB2-BD59-A6C34878D82A}">
                    <a16:rowId xmlns:a16="http://schemas.microsoft.com/office/drawing/2014/main" val="3449776723"/>
                  </a:ext>
                </a:extLst>
              </a:tr>
            </a:tbl>
          </a:graphicData>
        </a:graphic>
      </p:graphicFrame>
    </p:spTree>
    <p:extLst>
      <p:ext uri="{BB962C8B-B14F-4D97-AF65-F5344CB8AC3E}">
        <p14:creationId xmlns:p14="http://schemas.microsoft.com/office/powerpoint/2010/main" val="292773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C95BA-89CD-3A13-5326-FB9075EB0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5104E-F0E7-7E5A-1BC1-A5EA87E26C00}"/>
              </a:ext>
            </a:extLst>
          </p:cNvPr>
          <p:cNvSpPr>
            <a:spLocks noGrp="1"/>
          </p:cNvSpPr>
          <p:nvPr>
            <p:ph type="title"/>
          </p:nvPr>
        </p:nvSpPr>
        <p:spPr/>
        <p:txBody>
          <a:bodyPr/>
          <a:lstStyle/>
          <a:p>
            <a:r>
              <a:rPr lang="en-US" dirty="0"/>
              <a:t>Safety Impacts</a:t>
            </a:r>
          </a:p>
        </p:txBody>
      </p:sp>
      <p:graphicFrame>
        <p:nvGraphicFramePr>
          <p:cNvPr id="6" name="Content Placeholder 5">
            <a:extLst>
              <a:ext uri="{FF2B5EF4-FFF2-40B4-BE49-F238E27FC236}">
                <a16:creationId xmlns:a16="http://schemas.microsoft.com/office/drawing/2014/main" id="{931C9831-4FC4-B8FA-79E4-774A64C1E383}"/>
              </a:ext>
            </a:extLst>
          </p:cNvPr>
          <p:cNvGraphicFramePr>
            <a:graphicFrameLocks noGrp="1"/>
          </p:cNvGraphicFramePr>
          <p:nvPr>
            <p:ph idx="1"/>
            <p:extLst>
              <p:ext uri="{D42A27DB-BD31-4B8C-83A1-F6EECF244321}">
                <p14:modId xmlns:p14="http://schemas.microsoft.com/office/powerpoint/2010/main" val="887087568"/>
              </p:ext>
            </p:extLst>
          </p:nvPr>
        </p:nvGraphicFramePr>
        <p:xfrm>
          <a:off x="496882" y="1686794"/>
          <a:ext cx="10990260" cy="1796415"/>
        </p:xfrm>
        <a:graphic>
          <a:graphicData uri="http://schemas.openxmlformats.org/drawingml/2006/table">
            <a:tbl>
              <a:tblPr firstRow="1" bandRow="1">
                <a:tableStyleId>{21E4AEA4-8DFA-4A89-87EB-49C32662AFE0}</a:tableStyleId>
              </a:tblPr>
              <a:tblGrid>
                <a:gridCol w="1600856">
                  <a:extLst>
                    <a:ext uri="{9D8B030D-6E8A-4147-A177-3AD203B41FA5}">
                      <a16:colId xmlns:a16="http://schemas.microsoft.com/office/drawing/2014/main" val="1335420239"/>
                    </a:ext>
                  </a:extLst>
                </a:gridCol>
                <a:gridCol w="1039906">
                  <a:extLst>
                    <a:ext uri="{9D8B030D-6E8A-4147-A177-3AD203B41FA5}">
                      <a16:colId xmlns:a16="http://schemas.microsoft.com/office/drawing/2014/main" val="1589444326"/>
                    </a:ext>
                  </a:extLst>
                </a:gridCol>
                <a:gridCol w="941294">
                  <a:extLst>
                    <a:ext uri="{9D8B030D-6E8A-4147-A177-3AD203B41FA5}">
                      <a16:colId xmlns:a16="http://schemas.microsoft.com/office/drawing/2014/main" val="405924112"/>
                    </a:ext>
                  </a:extLst>
                </a:gridCol>
                <a:gridCol w="7408204">
                  <a:extLst>
                    <a:ext uri="{9D8B030D-6E8A-4147-A177-3AD203B41FA5}">
                      <a16:colId xmlns:a16="http://schemas.microsoft.com/office/drawing/2014/main" val="4117691301"/>
                    </a:ext>
                  </a:extLst>
                </a:gridCol>
              </a:tblGrid>
              <a:tr h="333375">
                <a:tc>
                  <a:txBody>
                    <a:bodyPr/>
                    <a:lstStyle/>
                    <a:p>
                      <a:pPr algn="ctr"/>
                      <a:r>
                        <a:rPr lang="en-US" sz="1200" dirty="0">
                          <a:latin typeface="+mj-lt"/>
                        </a:rPr>
                        <a:t>Concern</a:t>
                      </a:r>
                    </a:p>
                  </a:txBody>
                  <a:tcPr anchor="ctr"/>
                </a:tc>
                <a:tc>
                  <a:txBody>
                    <a:bodyPr/>
                    <a:lstStyle/>
                    <a:p>
                      <a:pPr algn="ctr"/>
                      <a:r>
                        <a:rPr lang="en-US" sz="1200" dirty="0">
                          <a:latin typeface="+mj-lt"/>
                        </a:rPr>
                        <a:t>Legitimacy</a:t>
                      </a:r>
                    </a:p>
                  </a:txBody>
                  <a:tcPr anchor="ctr"/>
                </a:tc>
                <a:tc>
                  <a:txBody>
                    <a:bodyPr/>
                    <a:lstStyle/>
                    <a:p>
                      <a:pPr algn="ctr"/>
                      <a:r>
                        <a:rPr lang="en-US" sz="1200" dirty="0">
                          <a:latin typeface="+mj-lt"/>
                        </a:rPr>
                        <a:t>Relevancy</a:t>
                      </a:r>
                    </a:p>
                  </a:txBody>
                  <a:tcPr anchor="ctr"/>
                </a:tc>
                <a:tc>
                  <a:txBody>
                    <a:bodyPr/>
                    <a:lstStyle/>
                    <a:p>
                      <a:pPr algn="ctr"/>
                      <a:r>
                        <a:rPr lang="en-US" sz="1200" dirty="0">
                          <a:latin typeface="+mj-lt"/>
                        </a:rPr>
                        <a:t>Sentiment</a:t>
                      </a:r>
                    </a:p>
                  </a:txBody>
                  <a:tcPr anchor="ctr"/>
                </a:tc>
                <a:extLst>
                  <a:ext uri="{0D108BD9-81ED-4DB2-BD59-A6C34878D82A}">
                    <a16:rowId xmlns:a16="http://schemas.microsoft.com/office/drawing/2014/main" val="56018124"/>
                  </a:ext>
                </a:extLst>
              </a:tr>
              <a:tr h="481542">
                <a:tc>
                  <a:txBody>
                    <a:bodyPr/>
                    <a:lstStyle/>
                    <a:p>
                      <a:pPr algn="l"/>
                      <a:r>
                        <a:rPr lang="en-US" sz="1200" dirty="0">
                          <a:latin typeface="+mj-lt"/>
                        </a:rPr>
                        <a:t>Speed and Control</a:t>
                      </a:r>
                    </a:p>
                  </a:txBody>
                  <a:tcPr anchor="ctr"/>
                </a:tc>
                <a:tc>
                  <a:txBody>
                    <a:bodyPr/>
                    <a:lstStyle/>
                    <a:p>
                      <a:pPr algn="ctr"/>
                      <a:r>
                        <a:rPr lang="en-US" sz="1200" dirty="0">
                          <a:latin typeface="+mj-lt"/>
                        </a:rPr>
                        <a:t>Moderate</a:t>
                      </a:r>
                    </a:p>
                  </a:txBody>
                  <a:tcPr anchor="ctr"/>
                </a:tc>
                <a:tc>
                  <a:txBody>
                    <a:bodyPr/>
                    <a:lstStyle/>
                    <a:p>
                      <a:pPr algn="ctr"/>
                      <a:r>
                        <a:rPr lang="en-US" sz="1200" dirty="0">
                          <a:latin typeface="+mj-lt"/>
                        </a:rPr>
                        <a:t>High</a:t>
                      </a:r>
                    </a:p>
                  </a:txBody>
                  <a:tcPr anchor="ctr"/>
                </a:tc>
                <a:tc>
                  <a:txBody>
                    <a:bodyPr/>
                    <a:lstStyle/>
                    <a:p>
                      <a:pPr algn="ctr"/>
                      <a:r>
                        <a:rPr lang="en-US" sz="1200" dirty="0">
                          <a:latin typeface="+mj-lt"/>
                        </a:rPr>
                        <a:t>Downhill speeds are not different between e-bikes and analog bikes, but ascent and flat terrain speeds are approximately 5 miles an hour faster on average. Regardless, e-bike speed and analog bike speed both correlate more strongly to rider experience than to the bike used.</a:t>
                      </a:r>
                    </a:p>
                  </a:txBody>
                  <a:tcPr anchor="ctr"/>
                </a:tc>
                <a:extLst>
                  <a:ext uri="{0D108BD9-81ED-4DB2-BD59-A6C34878D82A}">
                    <a16:rowId xmlns:a16="http://schemas.microsoft.com/office/drawing/2014/main" val="890002893"/>
                  </a:ext>
                </a:extLst>
              </a:tr>
              <a:tr h="481542">
                <a:tc>
                  <a:txBody>
                    <a:bodyPr/>
                    <a:lstStyle/>
                    <a:p>
                      <a:pPr algn="l"/>
                      <a:r>
                        <a:rPr lang="en-US" sz="1200" dirty="0">
                          <a:latin typeface="+mj-lt"/>
                        </a:rPr>
                        <a:t>Weight and Momentum</a:t>
                      </a:r>
                    </a:p>
                  </a:txBody>
                  <a:tcPr anchor="ctr"/>
                </a:tc>
                <a:tc>
                  <a:txBody>
                    <a:bodyPr/>
                    <a:lstStyle/>
                    <a:p>
                      <a:pPr algn="ctr"/>
                      <a:r>
                        <a:rPr lang="en-US" sz="1200" dirty="0">
                          <a:latin typeface="+mj-lt"/>
                        </a:rPr>
                        <a:t>Low</a:t>
                      </a:r>
                    </a:p>
                  </a:txBody>
                  <a:tcPr anchor="ctr"/>
                </a:tc>
                <a:tc>
                  <a:txBody>
                    <a:bodyPr/>
                    <a:lstStyle/>
                    <a:p>
                      <a:pPr algn="ctr"/>
                      <a:r>
                        <a:rPr lang="en-US" sz="1200" dirty="0">
                          <a:latin typeface="+mj-lt"/>
                        </a:rPr>
                        <a:t>Moderate</a:t>
                      </a:r>
                    </a:p>
                  </a:txBody>
                  <a:tcPr anchor="ctr"/>
                </a:tc>
                <a:tc>
                  <a:txBody>
                    <a:bodyPr/>
                    <a:lstStyle/>
                    <a:p>
                      <a:pPr algn="ctr"/>
                      <a:r>
                        <a:rPr lang="en-US" sz="1200" dirty="0">
                          <a:latin typeface="+mj-lt"/>
                        </a:rPr>
                        <a:t>E-bikes are heavier than their comparable analog bikes, but both e-bikes and analog bikes have wide ranges of weights and the presence of a motor does not mean that an e-bike would inherently be heavier than other analog bikes currently on the trail. Additionally, weight has been found to increase the stability of a bike and can decrease the rate of crashes.</a:t>
                      </a:r>
                    </a:p>
                  </a:txBody>
                  <a:tcPr anchor="ctr"/>
                </a:tc>
                <a:extLst>
                  <a:ext uri="{0D108BD9-81ED-4DB2-BD59-A6C34878D82A}">
                    <a16:rowId xmlns:a16="http://schemas.microsoft.com/office/drawing/2014/main" val="1566486561"/>
                  </a:ext>
                </a:extLst>
              </a:tr>
            </a:tbl>
          </a:graphicData>
        </a:graphic>
      </p:graphicFrame>
      <p:sp>
        <p:nvSpPr>
          <p:cNvPr id="4" name="Slide Number Placeholder 3">
            <a:extLst>
              <a:ext uri="{FF2B5EF4-FFF2-40B4-BE49-F238E27FC236}">
                <a16:creationId xmlns:a16="http://schemas.microsoft.com/office/drawing/2014/main" id="{D60AEA40-7D3D-B114-C484-7B9AE0BD0521}"/>
              </a:ext>
            </a:extLst>
          </p:cNvPr>
          <p:cNvSpPr>
            <a:spLocks noGrp="1"/>
          </p:cNvSpPr>
          <p:nvPr>
            <p:ph type="sldNum" sz="quarter" idx="4"/>
          </p:nvPr>
        </p:nvSpPr>
        <p:spPr/>
        <p:txBody>
          <a:bodyPr/>
          <a:lstStyle/>
          <a:p>
            <a:fld id="{FED3018F-D7F6-45B7-9956-DE499D49A8F6}" type="slidenum">
              <a:rPr lang="en-US" smtClean="0"/>
              <a:pPr/>
              <a:t>22</a:t>
            </a:fld>
            <a:endParaRPr lang="en-US" dirty="0"/>
          </a:p>
        </p:txBody>
      </p:sp>
      <p:sp>
        <p:nvSpPr>
          <p:cNvPr id="5" name="Rectangle 4">
            <a:extLst>
              <a:ext uri="{FF2B5EF4-FFF2-40B4-BE49-F238E27FC236}">
                <a16:creationId xmlns:a16="http://schemas.microsoft.com/office/drawing/2014/main" id="{5A642DFB-1307-E8E2-9FE0-6FDF0F959B38}"/>
              </a:ext>
            </a:extLst>
          </p:cNvPr>
          <p:cNvSpPr/>
          <p:nvPr/>
        </p:nvSpPr>
        <p:spPr>
          <a:xfrm>
            <a:off x="496893" y="1140577"/>
            <a:ext cx="10570973"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There are no major safety concerns around e-bikes that suggest their use should be disallowed</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graphicFrame>
        <p:nvGraphicFramePr>
          <p:cNvPr id="13" name="Table 12">
            <a:extLst>
              <a:ext uri="{FF2B5EF4-FFF2-40B4-BE49-F238E27FC236}">
                <a16:creationId xmlns:a16="http://schemas.microsoft.com/office/drawing/2014/main" id="{4337BE53-C4C8-1631-60BE-3B8F78C15FF2}"/>
              </a:ext>
            </a:extLst>
          </p:cNvPr>
          <p:cNvGraphicFramePr>
            <a:graphicFrameLocks noGrp="1"/>
          </p:cNvGraphicFramePr>
          <p:nvPr>
            <p:extLst>
              <p:ext uri="{D42A27DB-BD31-4B8C-83A1-F6EECF244321}">
                <p14:modId xmlns:p14="http://schemas.microsoft.com/office/powerpoint/2010/main" val="832075368"/>
              </p:ext>
            </p:extLst>
          </p:nvPr>
        </p:nvGraphicFramePr>
        <p:xfrm>
          <a:off x="496882" y="3663666"/>
          <a:ext cx="10990260" cy="2194560"/>
        </p:xfrm>
        <a:graphic>
          <a:graphicData uri="http://schemas.openxmlformats.org/drawingml/2006/table">
            <a:tbl>
              <a:tblPr firstRow="1" bandRow="1">
                <a:tableStyleId>{2D5ABB26-0587-4C30-8999-92F81FD0307C}</a:tableStyleId>
              </a:tblPr>
              <a:tblGrid>
                <a:gridCol w="1367774">
                  <a:extLst>
                    <a:ext uri="{9D8B030D-6E8A-4147-A177-3AD203B41FA5}">
                      <a16:colId xmlns:a16="http://schemas.microsoft.com/office/drawing/2014/main" val="714867323"/>
                    </a:ext>
                  </a:extLst>
                </a:gridCol>
                <a:gridCol w="9622486">
                  <a:extLst>
                    <a:ext uri="{9D8B030D-6E8A-4147-A177-3AD203B41FA5}">
                      <a16:colId xmlns:a16="http://schemas.microsoft.com/office/drawing/2014/main" val="3230486536"/>
                    </a:ext>
                  </a:extLst>
                </a:gridCol>
              </a:tblGrid>
              <a:tr h="248688">
                <a:tc gridSpan="2">
                  <a:txBody>
                    <a:bodyPr/>
                    <a:lstStyle/>
                    <a:p>
                      <a:pPr algn="l"/>
                      <a:r>
                        <a:rPr lang="en-US" sz="1200" b="1" dirty="0">
                          <a:solidFill>
                            <a:schemeClr val="accent1"/>
                          </a:solidFill>
                          <a:latin typeface="+mj-lt"/>
                        </a:rPr>
                        <a:t>Mitigating Risk</a:t>
                      </a:r>
                    </a:p>
                  </a:txBody>
                  <a:tcPr anchor="ctr"/>
                </a:tc>
                <a:tc hMerge="1">
                  <a:txBody>
                    <a:bodyPr/>
                    <a:lstStyle/>
                    <a:p>
                      <a:endParaRPr lang="en-US" sz="1100" dirty="0">
                        <a:solidFill>
                          <a:schemeClr val="accent1"/>
                        </a:solidFill>
                        <a:latin typeface="+mj-lt"/>
                      </a:endParaRPr>
                    </a:p>
                  </a:txBody>
                  <a:tcPr anchor="ctr"/>
                </a:tc>
                <a:extLst>
                  <a:ext uri="{0D108BD9-81ED-4DB2-BD59-A6C34878D82A}">
                    <a16:rowId xmlns:a16="http://schemas.microsoft.com/office/drawing/2014/main" val="2785070141"/>
                  </a:ext>
                </a:extLst>
              </a:tr>
              <a:tr h="248688">
                <a:tc>
                  <a:txBody>
                    <a:bodyPr/>
                    <a:lstStyle/>
                    <a:p>
                      <a:pPr marL="0" marR="0" lvl="0" indent="0" algn="ctr" defTabSz="1088474"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mj-lt"/>
                        </a:rPr>
                        <a:t>Helmet Requirements</a:t>
                      </a:r>
                    </a:p>
                  </a:txBody>
                  <a:tcPr anchor="ctr"/>
                </a:tc>
                <a:tc>
                  <a:txBody>
                    <a:bodyPr/>
                    <a:lstStyle/>
                    <a:p>
                      <a:r>
                        <a:rPr lang="en-US" sz="1200" dirty="0">
                          <a:solidFill>
                            <a:schemeClr val="accent1"/>
                          </a:solidFill>
                          <a:latin typeface="+mj-lt"/>
                        </a:rPr>
                        <a:t>Helmet mandate legislation is effective, with an estimated 20% reduction in head injuries and a larger effect with more severe injuries. Requiring the use of motorcycle helmets that protect both the skull and neck should be considered for faster e-bikes (Class 3).</a:t>
                      </a:r>
                    </a:p>
                  </a:txBody>
                  <a:tcPr anchor="ctr"/>
                </a:tc>
                <a:extLst>
                  <a:ext uri="{0D108BD9-81ED-4DB2-BD59-A6C34878D82A}">
                    <a16:rowId xmlns:a16="http://schemas.microsoft.com/office/drawing/2014/main" val="2749896902"/>
                  </a:ext>
                </a:extLst>
              </a:tr>
              <a:tr h="248688">
                <a:tc>
                  <a:txBody>
                    <a:bodyPr/>
                    <a:lstStyle/>
                    <a:p>
                      <a:pPr algn="ctr"/>
                      <a:r>
                        <a:rPr lang="en-US" sz="1200" dirty="0">
                          <a:solidFill>
                            <a:schemeClr val="accent1"/>
                          </a:solidFill>
                          <a:latin typeface="+mj-lt"/>
                        </a:rPr>
                        <a:t>Trail Reviews</a:t>
                      </a:r>
                    </a:p>
                  </a:txBody>
                  <a:tcPr anchor="ctr"/>
                </a:tc>
                <a:tc>
                  <a:txBody>
                    <a:bodyPr/>
                    <a:lstStyle/>
                    <a:p>
                      <a:r>
                        <a:rPr lang="en-US" sz="1200" dirty="0">
                          <a:solidFill>
                            <a:schemeClr val="accent1"/>
                          </a:solidFill>
                          <a:latin typeface="+mj-lt"/>
                        </a:rPr>
                        <a:t>When determining what trails to allow e-bikes on, consider what potential blind spots or technical sections of trail could cause safety hazards for bikes moving faster than analog traffic. Narrow sections of trail with blind spots or minimal safe lines create risk for other trail users and riders if e-bikes are able to enter those trail sections at a higher speed. Trail assessments should consider the safety of all sections of the trail in all legal directions of travel, but special consideration should be given to trail ascents, as this is where e-bikes will have a significant speed advantage over analog bikes and where their trail use will most significantly differ.</a:t>
                      </a:r>
                    </a:p>
                  </a:txBody>
                  <a:tcPr anchor="ctr"/>
                </a:tc>
                <a:extLst>
                  <a:ext uri="{0D108BD9-81ED-4DB2-BD59-A6C34878D82A}">
                    <a16:rowId xmlns:a16="http://schemas.microsoft.com/office/drawing/2014/main" val="4214228714"/>
                  </a:ext>
                </a:extLst>
              </a:tr>
              <a:tr h="248688">
                <a:tc>
                  <a:txBody>
                    <a:bodyPr/>
                    <a:lstStyle/>
                    <a:p>
                      <a:pPr algn="ctr"/>
                      <a:r>
                        <a:rPr lang="en-US" sz="1200" dirty="0">
                          <a:solidFill>
                            <a:schemeClr val="accent1"/>
                          </a:solidFill>
                          <a:latin typeface="+mj-lt"/>
                        </a:rPr>
                        <a:t>Education</a:t>
                      </a:r>
                    </a:p>
                  </a:txBody>
                  <a:tcPr anchor="ctr"/>
                </a:tc>
                <a:tc>
                  <a:txBody>
                    <a:bodyPr/>
                    <a:lstStyle/>
                    <a:p>
                      <a:r>
                        <a:rPr lang="en-US" sz="1200" dirty="0">
                          <a:solidFill>
                            <a:schemeClr val="accent1"/>
                          </a:solidFill>
                          <a:latin typeface="+mj-lt"/>
                        </a:rPr>
                        <a:t>Education around appropriate speeds and trail etiquette may reduce tension with other user groups. However, emerging research suggests that e-bike users display similar trail etiquette as analog riders, with the caveat that they are more likely to cede right of way.</a:t>
                      </a:r>
                    </a:p>
                  </a:txBody>
                  <a:tcPr anchor="ctr"/>
                </a:tc>
                <a:extLst>
                  <a:ext uri="{0D108BD9-81ED-4DB2-BD59-A6C34878D82A}">
                    <a16:rowId xmlns:a16="http://schemas.microsoft.com/office/drawing/2014/main" val="1420399892"/>
                  </a:ext>
                </a:extLst>
              </a:tr>
            </a:tbl>
          </a:graphicData>
        </a:graphic>
      </p:graphicFrame>
      <p:sp>
        <p:nvSpPr>
          <p:cNvPr id="3" name="TextBox 2">
            <a:extLst>
              <a:ext uri="{FF2B5EF4-FFF2-40B4-BE49-F238E27FC236}">
                <a16:creationId xmlns:a16="http://schemas.microsoft.com/office/drawing/2014/main" id="{C234E3D3-8403-8EEE-ACD4-0E0CB98394EC}"/>
              </a:ext>
            </a:extLst>
          </p:cNvPr>
          <p:cNvSpPr txBox="1"/>
          <p:nvPr/>
        </p:nvSpPr>
        <p:spPr>
          <a:xfrm>
            <a:off x="496882" y="5981665"/>
            <a:ext cx="11865522" cy="215444"/>
          </a:xfrm>
          <a:prstGeom prst="rect">
            <a:avLst/>
          </a:prstGeom>
          <a:noFill/>
        </p:spPr>
        <p:txBody>
          <a:bodyPr wrap="square" rtlCol="0">
            <a:spAutoFit/>
          </a:bodyPr>
          <a:lstStyle/>
          <a:p>
            <a:r>
              <a:rPr lang="en-US" sz="800" dirty="0">
                <a:solidFill>
                  <a:schemeClr val="accent2"/>
                </a:solidFill>
                <a:latin typeface="+mj-lt"/>
              </a:rPr>
              <a:t>Source: </a:t>
            </a:r>
            <a:r>
              <a:rPr lang="en-US" sz="800" dirty="0">
                <a:solidFill>
                  <a:schemeClr val="accent2"/>
                </a:solidFill>
                <a:latin typeface="+mj-lt"/>
                <a:hlinkClick r:id="rId2"/>
              </a:rPr>
              <a:t>ACS</a:t>
            </a:r>
            <a:r>
              <a:rPr lang="en-US" sz="800" dirty="0">
                <a:solidFill>
                  <a:schemeClr val="accent2"/>
                </a:solidFill>
                <a:latin typeface="+mj-lt"/>
              </a:rPr>
              <a:t> </a:t>
            </a:r>
          </a:p>
        </p:txBody>
      </p:sp>
    </p:spTree>
    <p:extLst>
      <p:ext uri="{BB962C8B-B14F-4D97-AF65-F5344CB8AC3E}">
        <p14:creationId xmlns:p14="http://schemas.microsoft.com/office/powerpoint/2010/main" val="89793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1B910-1A42-AA58-CA4D-295A3E0C60F5}"/>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4619511-E183-C338-3AFA-69539AE383D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24619511-E183-C338-3AFA-69539AE383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D932DF9-8C23-A2AC-3E4C-D6382041DD1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63F251E0-D581-266C-8890-CF5693008EC3}"/>
              </a:ext>
            </a:extLst>
          </p:cNvPr>
          <p:cNvSpPr>
            <a:spLocks noGrp="1"/>
          </p:cNvSpPr>
          <p:nvPr>
            <p:ph type="title"/>
          </p:nvPr>
        </p:nvSpPr>
        <p:spPr/>
        <p:txBody>
          <a:bodyPr/>
          <a:lstStyle/>
          <a:p>
            <a:r>
              <a:rPr lang="en-US" dirty="0"/>
              <a:t>Safety Impacts</a:t>
            </a:r>
          </a:p>
        </p:txBody>
      </p:sp>
      <p:sp>
        <p:nvSpPr>
          <p:cNvPr id="236" name="Slide Number Placeholder 2">
            <a:extLst>
              <a:ext uri="{FF2B5EF4-FFF2-40B4-BE49-F238E27FC236}">
                <a16:creationId xmlns:a16="http://schemas.microsoft.com/office/drawing/2014/main" id="{6C7B6964-26BC-DB61-67AF-420169B08EB5}"/>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F8CE0335-FE1C-932D-2D53-C969C2457CF8}"/>
              </a:ext>
            </a:extLst>
          </p:cNvPr>
          <p:cNvSpPr/>
          <p:nvPr/>
        </p:nvSpPr>
        <p:spPr>
          <a:xfrm>
            <a:off x="496894" y="979212"/>
            <a:ext cx="4075105"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rPr>
              <a:t>Speed and Control</a:t>
            </a:r>
          </a:p>
        </p:txBody>
      </p:sp>
      <p:sp>
        <p:nvSpPr>
          <p:cNvPr id="3" name="Rectangle 2">
            <a:extLst>
              <a:ext uri="{FF2B5EF4-FFF2-40B4-BE49-F238E27FC236}">
                <a16:creationId xmlns:a16="http://schemas.microsoft.com/office/drawing/2014/main" id="{7A0BF9EE-0D53-0F28-F3A8-B98A260DDD87}"/>
              </a:ext>
            </a:extLst>
          </p:cNvPr>
          <p:cNvSpPr/>
          <p:nvPr/>
        </p:nvSpPr>
        <p:spPr>
          <a:xfrm>
            <a:off x="561779" y="1648384"/>
            <a:ext cx="6421728" cy="4154984"/>
          </a:xfrm>
          <a:prstGeom prst="rect">
            <a:avLst/>
          </a:prstGeom>
          <a:noFill/>
        </p:spPr>
        <p:txBody>
          <a:bodyPr wrap="square">
            <a:spAutoFit/>
          </a:bodyPr>
          <a:lstStyle/>
          <a:p>
            <a:pPr defTabSz="1088474">
              <a:defRPr/>
            </a:pPr>
            <a:r>
              <a:rPr lang="en-US" sz="1200" dirty="0">
                <a:solidFill>
                  <a:schemeClr val="accent2"/>
                </a:solidFill>
                <a:latin typeface="+mj-lt"/>
              </a:rPr>
              <a:t>In February 2024, US researchers reported a dramatic 49-fold increase in e-bike riders with head trauma nationally over the past 5 years, which they attribute to a lack of safety regulations like mandatory helmets, speed limits for e-bikes, and age restrictions. It should be noted that this increase is not mountain bike-specific and the cited reasons for the increase in injuries (increased e-bike delivery services, bidirectional bicycle lanes, riding in traffic, and a proliferation of e-bike city rentals) are not applicable to mountain bike riding.</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Dependent on the class of e-bike, novice riders may be able to reach speeds on an e-bike that are unsafe for their level of experience. The ability to ride flat trails and trail ascents at a faster speed may also introduce new risks, as technical and uneven trail sections may be approached at unsafe speeds that a rider would not be able to replicate on a non-motorized bike.</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This risk would be user-dependent with Class 1 and 3 e-bikes, as the amount of assistance (and therefore probable speed) is dependent on the user’s settings, but because speed is dependent on the user’s pedaling, the likelihood that a user would reach an unsafe speed on an ascent is minimal on a Class 1 bike, and moderate on a Class 3 bike. The risk would be significantly higher with Class 2 e-bikes, which would allow a user to throttle up to 20 mph regardless of their own pedaling output.</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On descents, the risk of e-bikes from a safety perspective is not meaningfully different than on non-motorized bikes, as riders are often able to exceed 20-28 mph regardless.</a:t>
            </a:r>
          </a:p>
        </p:txBody>
      </p:sp>
      <p:sp>
        <p:nvSpPr>
          <p:cNvPr id="5" name="TextBox 4">
            <a:extLst>
              <a:ext uri="{FF2B5EF4-FFF2-40B4-BE49-F238E27FC236}">
                <a16:creationId xmlns:a16="http://schemas.microsoft.com/office/drawing/2014/main" id="{70353D43-3947-58C0-11ED-F79571AE6082}"/>
              </a:ext>
            </a:extLst>
          </p:cNvPr>
          <p:cNvSpPr txBox="1"/>
          <p:nvPr/>
        </p:nvSpPr>
        <p:spPr>
          <a:xfrm>
            <a:off x="568525" y="5997389"/>
            <a:ext cx="9077499" cy="215444"/>
          </a:xfrm>
          <a:prstGeom prst="rect">
            <a:avLst/>
          </a:prstGeom>
          <a:noFill/>
        </p:spPr>
        <p:txBody>
          <a:bodyPr wrap="square" rtlCol="0">
            <a:spAutoFit/>
          </a:bodyPr>
          <a:lstStyle/>
          <a:p>
            <a:r>
              <a:rPr lang="en-US" sz="800" dirty="0">
                <a:solidFill>
                  <a:schemeClr val="accent2"/>
                </a:solidFill>
                <a:latin typeface="+mj-lt"/>
              </a:rPr>
              <a:t>Source :</a:t>
            </a:r>
            <a:r>
              <a:rPr lang="en-US" sz="800" dirty="0">
                <a:solidFill>
                  <a:schemeClr val="accent2"/>
                </a:solidFill>
                <a:latin typeface="+mj-lt"/>
                <a:hlinkClick r:id="rId6"/>
              </a:rPr>
              <a:t>American College of Surgeons</a:t>
            </a:r>
            <a:r>
              <a:rPr lang="en-US" sz="800" dirty="0">
                <a:solidFill>
                  <a:schemeClr val="accent2"/>
                </a:solidFill>
                <a:latin typeface="+mj-lt"/>
              </a:rPr>
              <a:t>, </a:t>
            </a:r>
            <a:r>
              <a:rPr lang="en-US" sz="800" dirty="0">
                <a:solidFill>
                  <a:schemeClr val="accent2"/>
                </a:solidFill>
                <a:latin typeface="+mj-lt"/>
                <a:hlinkClick r:id="rId7"/>
              </a:rPr>
              <a:t>Bosch</a:t>
            </a:r>
            <a:r>
              <a:rPr lang="en-US" sz="800" dirty="0">
                <a:solidFill>
                  <a:schemeClr val="accent2"/>
                </a:solidFill>
                <a:latin typeface="+mj-lt"/>
              </a:rPr>
              <a:t>, </a:t>
            </a:r>
            <a:r>
              <a:rPr lang="en-US" sz="800" dirty="0">
                <a:solidFill>
                  <a:schemeClr val="accent2"/>
                </a:solidFill>
                <a:latin typeface="+mj-lt"/>
                <a:hlinkClick r:id="rId8"/>
              </a:rPr>
              <a:t>National Library of Medicine</a:t>
            </a:r>
            <a:endParaRPr lang="en-US" sz="800" dirty="0">
              <a:solidFill>
                <a:schemeClr val="accent2"/>
              </a:solidFill>
              <a:latin typeface="+mj-lt"/>
            </a:endParaRPr>
          </a:p>
        </p:txBody>
      </p:sp>
      <p:pic>
        <p:nvPicPr>
          <p:cNvPr id="8" name="Picture 7">
            <a:extLst>
              <a:ext uri="{FF2B5EF4-FFF2-40B4-BE49-F238E27FC236}">
                <a16:creationId xmlns:a16="http://schemas.microsoft.com/office/drawing/2014/main" id="{6AB98CBE-E7B2-EB1E-6722-739C952D1397}"/>
              </a:ext>
            </a:extLst>
          </p:cNvPr>
          <p:cNvPicPr>
            <a:picLocks noChangeAspect="1"/>
          </p:cNvPicPr>
          <p:nvPr/>
        </p:nvPicPr>
        <p:blipFill>
          <a:blip r:embed="rId9"/>
          <a:stretch>
            <a:fillRect/>
          </a:stretch>
        </p:blipFill>
        <p:spPr>
          <a:xfrm>
            <a:off x="7283237" y="1856142"/>
            <a:ext cx="4501316" cy="3245224"/>
          </a:xfrm>
          <a:prstGeom prst="rect">
            <a:avLst/>
          </a:prstGeom>
          <a:ln>
            <a:solidFill>
              <a:schemeClr val="accent1"/>
            </a:solidFill>
          </a:ln>
        </p:spPr>
      </p:pic>
    </p:spTree>
    <p:extLst>
      <p:ext uri="{BB962C8B-B14F-4D97-AF65-F5344CB8AC3E}">
        <p14:creationId xmlns:p14="http://schemas.microsoft.com/office/powerpoint/2010/main" val="1287084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E8491-8C02-7C22-C64E-0EA8823928DB}"/>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6E5EE09-0D43-247D-2604-F3EACD8D252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16E5EE09-0D43-247D-2604-F3EACD8D25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7352B0F-2694-43D2-8C11-DF2799C9D6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25EC943F-EBB1-E447-AEC1-805ACDBD48C8}"/>
              </a:ext>
            </a:extLst>
          </p:cNvPr>
          <p:cNvSpPr>
            <a:spLocks noGrp="1"/>
          </p:cNvSpPr>
          <p:nvPr>
            <p:ph type="title"/>
          </p:nvPr>
        </p:nvSpPr>
        <p:spPr/>
        <p:txBody>
          <a:bodyPr/>
          <a:lstStyle/>
          <a:p>
            <a:r>
              <a:rPr lang="en-US" dirty="0"/>
              <a:t>Safety Impacts</a:t>
            </a:r>
          </a:p>
        </p:txBody>
      </p:sp>
      <p:sp>
        <p:nvSpPr>
          <p:cNvPr id="236" name="Slide Number Placeholder 2">
            <a:extLst>
              <a:ext uri="{FF2B5EF4-FFF2-40B4-BE49-F238E27FC236}">
                <a16:creationId xmlns:a16="http://schemas.microsoft.com/office/drawing/2014/main" id="{B0F67781-9300-2DEF-4AE5-7CB0FE23E0C6}"/>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E0C79F83-11DE-2753-803C-2F4F70FFD2B9}"/>
              </a:ext>
            </a:extLst>
          </p:cNvPr>
          <p:cNvSpPr/>
          <p:nvPr/>
        </p:nvSpPr>
        <p:spPr>
          <a:xfrm>
            <a:off x="496894" y="979212"/>
            <a:ext cx="4075105"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rPr>
              <a:t>Weight and Momentum</a:t>
            </a:r>
          </a:p>
        </p:txBody>
      </p:sp>
      <p:sp>
        <p:nvSpPr>
          <p:cNvPr id="3" name="Rectangle 2">
            <a:extLst>
              <a:ext uri="{FF2B5EF4-FFF2-40B4-BE49-F238E27FC236}">
                <a16:creationId xmlns:a16="http://schemas.microsoft.com/office/drawing/2014/main" id="{6272167C-2E17-00D7-A7FE-D218D085A558}"/>
              </a:ext>
            </a:extLst>
          </p:cNvPr>
          <p:cNvSpPr/>
          <p:nvPr/>
        </p:nvSpPr>
        <p:spPr>
          <a:xfrm>
            <a:off x="568525" y="1479171"/>
            <a:ext cx="7947945" cy="4524315"/>
          </a:xfrm>
          <a:prstGeom prst="rect">
            <a:avLst/>
          </a:prstGeom>
          <a:noFill/>
        </p:spPr>
        <p:txBody>
          <a:bodyPr wrap="square">
            <a:spAutoFit/>
          </a:bodyPr>
          <a:lstStyle/>
          <a:p>
            <a:pPr defTabSz="1088474">
              <a:defRPr/>
            </a:pPr>
            <a:r>
              <a:rPr lang="en-US" sz="1200" dirty="0">
                <a:solidFill>
                  <a:schemeClr val="accent2"/>
                </a:solidFill>
                <a:latin typeface="+mj-lt"/>
              </a:rPr>
              <a:t>The heavier a bike is, the more momentum it has and the longer it takes to come to a complete stop. E-bikes are definitionally heavier than their comparable non-motorized bike counterparts, as they have the same components plus the weight of a motor and battery. However, there are not standard weight parameters for non-motorized mountain bikes, and a heavy non-motorized bike may weigh more than a lightweight, high-end e-bike, negating concerns about weight and momentum. The weight difference between a standard bike and a comparable e-bike is roughly 13-22 lbs., which is a smaller range than the weight differences across riders a non-motorized bike is designed to handle.</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E-bike injury patterns are more consistent with injury patterns sustained by traditional cyclists, not injury patterns sustained from motorcycle accidents or other motorized vehicle accidents. A 2021 study found that patients with e-bike accidents were almost 14 years older and had a higher incidence of moderate traumatic brain injuries than patients with bicycle accidents, in spite of the fact that e-bike riders were nearly twice as likely to wear a helmet as compared to bicycle riders. However, researchers suggested that this higher incidence rate is likely causally related to the age of the e-bike riders (e-bikes are more accessible to older people than analog bikes), and that their higher rate of traumatic brain injuries is a result of the increased likelihood of serious injuries due to a fall as people age.</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The rate of pelvic injuries in e-bike accidents was twice as high compared with bicycle accidents, whereas the rate of upper extremity injuries was higher following bicycle accidents. Again, study authors hypothesized that the older age and lower skill level of the average e-bike user compared to the average cyclist accounted for the differences in these accidents. However, e-bike riding on mountain biking trails would likely not attract the same population of users, and so we hypothesize injury patterns would be more akin to standard mountain bike injury patterns (shown to the right) than the injury patterns of elderly e-bike riders on paved trails and public roads. E-bike users are also less likely to crash in the first place (it is hypothesized that the additional weight at the center of the bike increases stability and facilitates better traction).</a:t>
            </a:r>
          </a:p>
        </p:txBody>
      </p:sp>
      <p:sp>
        <p:nvSpPr>
          <p:cNvPr id="5" name="TextBox 4">
            <a:extLst>
              <a:ext uri="{FF2B5EF4-FFF2-40B4-BE49-F238E27FC236}">
                <a16:creationId xmlns:a16="http://schemas.microsoft.com/office/drawing/2014/main" id="{0063F251-81DC-F336-D1F4-E7CFA8409D03}"/>
              </a:ext>
            </a:extLst>
          </p:cNvPr>
          <p:cNvSpPr txBox="1"/>
          <p:nvPr/>
        </p:nvSpPr>
        <p:spPr>
          <a:xfrm>
            <a:off x="568525" y="5997389"/>
            <a:ext cx="9077499" cy="215444"/>
          </a:xfrm>
          <a:prstGeom prst="rect">
            <a:avLst/>
          </a:prstGeom>
          <a:noFill/>
        </p:spPr>
        <p:txBody>
          <a:bodyPr wrap="square" rtlCol="0">
            <a:spAutoFit/>
          </a:bodyPr>
          <a:lstStyle/>
          <a:p>
            <a:r>
              <a:rPr lang="en-US" sz="800" dirty="0">
                <a:solidFill>
                  <a:schemeClr val="accent2"/>
                </a:solidFill>
                <a:latin typeface="+mj-lt"/>
              </a:rPr>
              <a:t>Source :</a:t>
            </a:r>
            <a:r>
              <a:rPr lang="en-US" sz="800" dirty="0">
                <a:solidFill>
                  <a:schemeClr val="accent2"/>
                </a:solidFill>
                <a:latin typeface="+mj-lt"/>
                <a:hlinkClick r:id="rId6"/>
              </a:rPr>
              <a:t>American College of Surgeons</a:t>
            </a:r>
            <a:r>
              <a:rPr lang="en-US" sz="800" dirty="0">
                <a:solidFill>
                  <a:schemeClr val="accent2"/>
                </a:solidFill>
                <a:latin typeface="+mj-lt"/>
              </a:rPr>
              <a:t>, </a:t>
            </a:r>
            <a:r>
              <a:rPr lang="en-US" sz="800" dirty="0">
                <a:solidFill>
                  <a:schemeClr val="accent2"/>
                </a:solidFill>
                <a:latin typeface="+mj-lt"/>
                <a:hlinkClick r:id="rId7"/>
              </a:rPr>
              <a:t>Bosch</a:t>
            </a:r>
            <a:r>
              <a:rPr lang="en-US" sz="800" dirty="0">
                <a:solidFill>
                  <a:schemeClr val="accent2"/>
                </a:solidFill>
                <a:latin typeface="+mj-lt"/>
              </a:rPr>
              <a:t>, </a:t>
            </a:r>
            <a:r>
              <a:rPr lang="en-US" sz="800" dirty="0">
                <a:solidFill>
                  <a:schemeClr val="accent2"/>
                </a:solidFill>
                <a:latin typeface="+mj-lt"/>
                <a:hlinkClick r:id="rId8"/>
              </a:rPr>
              <a:t>National Library of Medicine</a:t>
            </a:r>
            <a:endParaRPr lang="en-US" sz="800" dirty="0">
              <a:solidFill>
                <a:schemeClr val="accent2"/>
              </a:solidFill>
              <a:latin typeface="+mj-lt"/>
            </a:endParaRPr>
          </a:p>
        </p:txBody>
      </p:sp>
      <p:grpSp>
        <p:nvGrpSpPr>
          <p:cNvPr id="12" name="Group 11">
            <a:extLst>
              <a:ext uri="{FF2B5EF4-FFF2-40B4-BE49-F238E27FC236}">
                <a16:creationId xmlns:a16="http://schemas.microsoft.com/office/drawing/2014/main" id="{1317222E-1D33-0434-3B42-21C67006449E}"/>
              </a:ext>
            </a:extLst>
          </p:cNvPr>
          <p:cNvGrpSpPr/>
          <p:nvPr/>
        </p:nvGrpSpPr>
        <p:grpSpPr>
          <a:xfrm>
            <a:off x="8606394" y="1116407"/>
            <a:ext cx="2880757" cy="4830655"/>
            <a:chOff x="8677834" y="1116407"/>
            <a:chExt cx="2880757" cy="4830655"/>
          </a:xfrm>
        </p:grpSpPr>
        <p:pic>
          <p:nvPicPr>
            <p:cNvPr id="8" name="Picture 7">
              <a:extLst>
                <a:ext uri="{FF2B5EF4-FFF2-40B4-BE49-F238E27FC236}">
                  <a16:creationId xmlns:a16="http://schemas.microsoft.com/office/drawing/2014/main" id="{A734D13C-B4BE-506B-1A8B-059549E9C9D6}"/>
                </a:ext>
              </a:extLst>
            </p:cNvPr>
            <p:cNvPicPr>
              <a:picLocks noChangeAspect="1"/>
            </p:cNvPicPr>
            <p:nvPr/>
          </p:nvPicPr>
          <p:blipFill>
            <a:blip r:embed="rId9"/>
            <a:srcRect l="25570" r="35756"/>
            <a:stretch>
              <a:fillRect/>
            </a:stretch>
          </p:blipFill>
          <p:spPr>
            <a:xfrm>
              <a:off x="8677835" y="1116407"/>
              <a:ext cx="2880756" cy="4830655"/>
            </a:xfrm>
            <a:prstGeom prst="rect">
              <a:avLst/>
            </a:prstGeom>
            <a:ln>
              <a:solidFill>
                <a:schemeClr val="accent1"/>
              </a:solidFill>
            </a:ln>
          </p:spPr>
        </p:pic>
        <p:sp>
          <p:nvSpPr>
            <p:cNvPr id="9" name="Rectangle 8">
              <a:extLst>
                <a:ext uri="{FF2B5EF4-FFF2-40B4-BE49-F238E27FC236}">
                  <a16:creationId xmlns:a16="http://schemas.microsoft.com/office/drawing/2014/main" id="{24EAFA7B-249F-38A8-629B-D051C2F4796D}"/>
                </a:ext>
              </a:extLst>
            </p:cNvPr>
            <p:cNvSpPr/>
            <p:nvPr/>
          </p:nvSpPr>
          <p:spPr>
            <a:xfrm>
              <a:off x="8677835" y="1249322"/>
              <a:ext cx="815789" cy="669126"/>
            </a:xfrm>
            <a:prstGeom prst="rect">
              <a:avLst/>
            </a:prstGeom>
            <a:solidFill>
              <a:srgbClr val="C1B49A"/>
            </a:solidFill>
            <a:ln>
              <a:solidFill>
                <a:srgbClr val="C1B4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6E6394-65DD-6A22-0D03-1244DA37354D}"/>
                </a:ext>
              </a:extLst>
            </p:cNvPr>
            <p:cNvSpPr/>
            <p:nvPr/>
          </p:nvSpPr>
          <p:spPr>
            <a:xfrm>
              <a:off x="8677835" y="2019101"/>
              <a:ext cx="137556" cy="123464"/>
            </a:xfrm>
            <a:prstGeom prst="rect">
              <a:avLst/>
            </a:prstGeom>
            <a:solidFill>
              <a:srgbClr val="C1B49A"/>
            </a:solidFill>
            <a:ln>
              <a:solidFill>
                <a:srgbClr val="C1B4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1F96F8-4C49-00F1-9788-617F728B74D9}"/>
                </a:ext>
              </a:extLst>
            </p:cNvPr>
            <p:cNvSpPr/>
            <p:nvPr/>
          </p:nvSpPr>
          <p:spPr>
            <a:xfrm>
              <a:off x="8677834" y="5213526"/>
              <a:ext cx="815789" cy="669126"/>
            </a:xfrm>
            <a:prstGeom prst="rect">
              <a:avLst/>
            </a:prstGeom>
            <a:solidFill>
              <a:srgbClr val="C1B49A"/>
            </a:solidFill>
            <a:ln>
              <a:solidFill>
                <a:srgbClr val="C1B4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8241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2DEF2-FC78-8784-5183-69D9153E88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FCC27-5D9F-C7A2-BE56-8571CE156AE0}"/>
              </a:ext>
            </a:extLst>
          </p:cNvPr>
          <p:cNvSpPr>
            <a:spLocks noGrp="1"/>
          </p:cNvSpPr>
          <p:nvPr>
            <p:ph type="title"/>
          </p:nvPr>
        </p:nvSpPr>
        <p:spPr/>
        <p:txBody>
          <a:bodyPr/>
          <a:lstStyle/>
          <a:p>
            <a:r>
              <a:rPr lang="en-US" dirty="0"/>
              <a:t>Social Impacts</a:t>
            </a:r>
          </a:p>
        </p:txBody>
      </p:sp>
      <p:graphicFrame>
        <p:nvGraphicFramePr>
          <p:cNvPr id="6" name="Content Placeholder 5">
            <a:extLst>
              <a:ext uri="{FF2B5EF4-FFF2-40B4-BE49-F238E27FC236}">
                <a16:creationId xmlns:a16="http://schemas.microsoft.com/office/drawing/2014/main" id="{CF1C9A83-927D-E8A8-A6BE-C4048C650C36}"/>
              </a:ext>
            </a:extLst>
          </p:cNvPr>
          <p:cNvGraphicFramePr>
            <a:graphicFrameLocks noGrp="1"/>
          </p:cNvGraphicFramePr>
          <p:nvPr>
            <p:ph idx="1"/>
            <p:extLst>
              <p:ext uri="{D42A27DB-BD31-4B8C-83A1-F6EECF244321}">
                <p14:modId xmlns:p14="http://schemas.microsoft.com/office/powerpoint/2010/main" val="1359016887"/>
              </p:ext>
            </p:extLst>
          </p:nvPr>
        </p:nvGraphicFramePr>
        <p:xfrm>
          <a:off x="496882" y="1686794"/>
          <a:ext cx="10990260" cy="1566123"/>
        </p:xfrm>
        <a:graphic>
          <a:graphicData uri="http://schemas.openxmlformats.org/drawingml/2006/table">
            <a:tbl>
              <a:tblPr firstRow="1" bandRow="1">
                <a:tableStyleId>{21E4AEA4-8DFA-4A89-87EB-49C32662AFE0}</a:tableStyleId>
              </a:tblPr>
              <a:tblGrid>
                <a:gridCol w="1600856">
                  <a:extLst>
                    <a:ext uri="{9D8B030D-6E8A-4147-A177-3AD203B41FA5}">
                      <a16:colId xmlns:a16="http://schemas.microsoft.com/office/drawing/2014/main" val="1335420239"/>
                    </a:ext>
                  </a:extLst>
                </a:gridCol>
                <a:gridCol w="1039906">
                  <a:extLst>
                    <a:ext uri="{9D8B030D-6E8A-4147-A177-3AD203B41FA5}">
                      <a16:colId xmlns:a16="http://schemas.microsoft.com/office/drawing/2014/main" val="1589444326"/>
                    </a:ext>
                  </a:extLst>
                </a:gridCol>
                <a:gridCol w="941294">
                  <a:extLst>
                    <a:ext uri="{9D8B030D-6E8A-4147-A177-3AD203B41FA5}">
                      <a16:colId xmlns:a16="http://schemas.microsoft.com/office/drawing/2014/main" val="405924112"/>
                    </a:ext>
                  </a:extLst>
                </a:gridCol>
                <a:gridCol w="7408204">
                  <a:extLst>
                    <a:ext uri="{9D8B030D-6E8A-4147-A177-3AD203B41FA5}">
                      <a16:colId xmlns:a16="http://schemas.microsoft.com/office/drawing/2014/main" val="4117691301"/>
                    </a:ext>
                  </a:extLst>
                </a:gridCol>
              </a:tblGrid>
              <a:tr h="333375">
                <a:tc>
                  <a:txBody>
                    <a:bodyPr/>
                    <a:lstStyle/>
                    <a:p>
                      <a:pPr algn="ctr"/>
                      <a:r>
                        <a:rPr lang="en-US" sz="1200" dirty="0">
                          <a:latin typeface="+mj-lt"/>
                        </a:rPr>
                        <a:t>Concern</a:t>
                      </a:r>
                    </a:p>
                  </a:txBody>
                  <a:tcPr anchor="ctr"/>
                </a:tc>
                <a:tc>
                  <a:txBody>
                    <a:bodyPr/>
                    <a:lstStyle/>
                    <a:p>
                      <a:pPr algn="ctr"/>
                      <a:r>
                        <a:rPr lang="en-US" sz="1200" dirty="0">
                          <a:latin typeface="+mj-lt"/>
                        </a:rPr>
                        <a:t>Legitimacy</a:t>
                      </a:r>
                    </a:p>
                  </a:txBody>
                  <a:tcPr anchor="ctr"/>
                </a:tc>
                <a:tc>
                  <a:txBody>
                    <a:bodyPr/>
                    <a:lstStyle/>
                    <a:p>
                      <a:pPr algn="ctr"/>
                      <a:r>
                        <a:rPr lang="en-US" sz="1200" dirty="0">
                          <a:latin typeface="+mj-lt"/>
                        </a:rPr>
                        <a:t>Relevancy</a:t>
                      </a:r>
                    </a:p>
                  </a:txBody>
                  <a:tcPr anchor="ctr"/>
                </a:tc>
                <a:tc>
                  <a:txBody>
                    <a:bodyPr/>
                    <a:lstStyle/>
                    <a:p>
                      <a:pPr algn="ctr"/>
                      <a:r>
                        <a:rPr lang="en-US" sz="1200" dirty="0">
                          <a:latin typeface="+mj-lt"/>
                        </a:rPr>
                        <a:t>Sentiment</a:t>
                      </a:r>
                    </a:p>
                  </a:txBody>
                  <a:tcPr anchor="ctr"/>
                </a:tc>
                <a:extLst>
                  <a:ext uri="{0D108BD9-81ED-4DB2-BD59-A6C34878D82A}">
                    <a16:rowId xmlns:a16="http://schemas.microsoft.com/office/drawing/2014/main" val="56018124"/>
                  </a:ext>
                </a:extLst>
              </a:tr>
              <a:tr h="296334">
                <a:tc>
                  <a:txBody>
                    <a:bodyPr/>
                    <a:lstStyle/>
                    <a:p>
                      <a:pPr algn="l"/>
                      <a:r>
                        <a:rPr lang="en-US" sz="1200" b="0" dirty="0">
                          <a:latin typeface="+mj-lt"/>
                        </a:rPr>
                        <a:t>Accessibility</a:t>
                      </a:r>
                    </a:p>
                  </a:txBody>
                  <a:tcPr anchor="ctr"/>
                </a:tc>
                <a:tc>
                  <a:txBody>
                    <a:bodyPr/>
                    <a:lstStyle/>
                    <a:p>
                      <a:pPr algn="ctr"/>
                      <a:r>
                        <a:rPr lang="en-US" sz="1200" b="0" dirty="0">
                          <a:latin typeface="+mj-lt"/>
                        </a:rPr>
                        <a:t>High</a:t>
                      </a:r>
                    </a:p>
                  </a:txBody>
                  <a:tcPr anchor="ctr"/>
                </a:tc>
                <a:tc>
                  <a:txBody>
                    <a:bodyPr/>
                    <a:lstStyle/>
                    <a:p>
                      <a:pPr algn="ctr"/>
                      <a:r>
                        <a:rPr lang="en-US" sz="1200" b="0" dirty="0">
                          <a:latin typeface="+mj-lt"/>
                        </a:rPr>
                        <a:t>High</a:t>
                      </a:r>
                    </a:p>
                  </a:txBody>
                  <a:tcPr anchor="ctr"/>
                </a:tc>
                <a:tc>
                  <a:txBody>
                    <a:bodyPr/>
                    <a:lstStyle/>
                    <a:p>
                      <a:pPr algn="ctr"/>
                      <a:r>
                        <a:rPr lang="en-US" sz="1200" b="0" dirty="0">
                          <a:latin typeface="+mj-lt"/>
                        </a:rPr>
                        <a:t>Allowing Class 1 e-bikes avoids potential ADA compliance issues.</a:t>
                      </a:r>
                    </a:p>
                  </a:txBody>
                  <a:tcPr anchor="ctr"/>
                </a:tc>
                <a:extLst>
                  <a:ext uri="{0D108BD9-81ED-4DB2-BD59-A6C34878D82A}">
                    <a16:rowId xmlns:a16="http://schemas.microsoft.com/office/drawing/2014/main" val="376406706"/>
                  </a:ext>
                </a:extLst>
              </a:tr>
              <a:tr h="296334">
                <a:tc>
                  <a:txBody>
                    <a:bodyPr/>
                    <a:lstStyle/>
                    <a:p>
                      <a:pPr algn="l"/>
                      <a:r>
                        <a:rPr lang="en-US" sz="1200" b="0" dirty="0">
                          <a:latin typeface="+mj-lt"/>
                        </a:rPr>
                        <a:t>User Behavior</a:t>
                      </a:r>
                    </a:p>
                  </a:txBody>
                  <a:tcPr anchor="ctr"/>
                </a:tc>
                <a:tc>
                  <a:txBody>
                    <a:bodyPr/>
                    <a:lstStyle/>
                    <a:p>
                      <a:pPr algn="ctr"/>
                      <a:r>
                        <a:rPr lang="en-US" sz="1200" b="0" dirty="0">
                          <a:latin typeface="+mj-lt"/>
                        </a:rPr>
                        <a:t>Moderate</a:t>
                      </a:r>
                    </a:p>
                  </a:txBody>
                  <a:tcPr anchor="ctr"/>
                </a:tc>
                <a:tc>
                  <a:txBody>
                    <a:bodyPr/>
                    <a:lstStyle/>
                    <a:p>
                      <a:pPr algn="ctr"/>
                      <a:r>
                        <a:rPr lang="en-US" sz="1200" b="0" dirty="0">
                          <a:latin typeface="+mj-lt"/>
                        </a:rPr>
                        <a:t>High</a:t>
                      </a:r>
                    </a:p>
                  </a:txBody>
                  <a:tcPr anchor="ctr"/>
                </a:tc>
                <a:tc>
                  <a:txBody>
                    <a:bodyPr/>
                    <a:lstStyle/>
                    <a:p>
                      <a:pPr algn="ctr"/>
                      <a:r>
                        <a:rPr lang="en-US" sz="1200" b="0" dirty="0">
                          <a:latin typeface="+mj-lt"/>
                        </a:rPr>
                        <a:t>Research suggests that user behavior is dependent on the user, not the type of bike.</a:t>
                      </a:r>
                    </a:p>
                  </a:txBody>
                  <a:tcPr anchor="ctr"/>
                </a:tc>
                <a:extLst>
                  <a:ext uri="{0D108BD9-81ED-4DB2-BD59-A6C34878D82A}">
                    <a16:rowId xmlns:a16="http://schemas.microsoft.com/office/drawing/2014/main" val="3897186182"/>
                  </a:ext>
                </a:extLst>
              </a:tr>
              <a:tr h="296334">
                <a:tc>
                  <a:txBody>
                    <a:bodyPr/>
                    <a:lstStyle/>
                    <a:p>
                      <a:pPr algn="l"/>
                      <a:r>
                        <a:rPr lang="en-US" sz="1200" b="0" dirty="0">
                          <a:latin typeface="+mj-lt"/>
                        </a:rPr>
                        <a:t>Community Effects</a:t>
                      </a:r>
                    </a:p>
                  </a:txBody>
                  <a:tcPr anchor="ctr"/>
                </a:tc>
                <a:tc>
                  <a:txBody>
                    <a:bodyPr/>
                    <a:lstStyle/>
                    <a:p>
                      <a:pPr algn="ctr"/>
                      <a:r>
                        <a:rPr lang="en-US" sz="1200" b="0" dirty="0">
                          <a:latin typeface="+mj-lt"/>
                        </a:rPr>
                        <a:t>Low</a:t>
                      </a:r>
                    </a:p>
                  </a:txBody>
                  <a:tcPr anchor="ctr"/>
                </a:tc>
                <a:tc>
                  <a:txBody>
                    <a:bodyPr/>
                    <a:lstStyle/>
                    <a:p>
                      <a:pPr algn="ctr"/>
                      <a:r>
                        <a:rPr lang="en-US" sz="1200" b="0" dirty="0">
                          <a:latin typeface="+mj-lt"/>
                        </a:rPr>
                        <a:t>High</a:t>
                      </a:r>
                    </a:p>
                  </a:txBody>
                  <a:tcPr anchor="ctr"/>
                </a:tc>
                <a:tc>
                  <a:txBody>
                    <a:bodyPr/>
                    <a:lstStyle/>
                    <a:p>
                      <a:pPr algn="ctr"/>
                      <a:r>
                        <a:rPr lang="en-US" sz="1200" b="0" dirty="0">
                          <a:latin typeface="+mj-lt"/>
                        </a:rPr>
                        <a:t>There are positive health benefits associated with the socialization and community of riding bikes. Concerns that some users will discriminate against e-bike users are valid but speak to the need for education around e-bikes, not the need to amplify that discrimination by limiting access.</a:t>
                      </a:r>
                    </a:p>
                  </a:txBody>
                  <a:tcPr anchor="ctr"/>
                </a:tc>
                <a:extLst>
                  <a:ext uri="{0D108BD9-81ED-4DB2-BD59-A6C34878D82A}">
                    <a16:rowId xmlns:a16="http://schemas.microsoft.com/office/drawing/2014/main" val="121417282"/>
                  </a:ext>
                </a:extLst>
              </a:tr>
            </a:tbl>
          </a:graphicData>
        </a:graphic>
      </p:graphicFrame>
      <p:sp>
        <p:nvSpPr>
          <p:cNvPr id="4" name="Slide Number Placeholder 3">
            <a:extLst>
              <a:ext uri="{FF2B5EF4-FFF2-40B4-BE49-F238E27FC236}">
                <a16:creationId xmlns:a16="http://schemas.microsoft.com/office/drawing/2014/main" id="{C801CB51-749D-9831-2FFD-8C88A6C37DFD}"/>
              </a:ext>
            </a:extLst>
          </p:cNvPr>
          <p:cNvSpPr>
            <a:spLocks noGrp="1"/>
          </p:cNvSpPr>
          <p:nvPr>
            <p:ph type="sldNum" sz="quarter" idx="4"/>
          </p:nvPr>
        </p:nvSpPr>
        <p:spPr/>
        <p:txBody>
          <a:bodyPr/>
          <a:lstStyle/>
          <a:p>
            <a:fld id="{FED3018F-D7F6-45B7-9956-DE499D49A8F6}" type="slidenum">
              <a:rPr lang="en-US" smtClean="0"/>
              <a:pPr/>
              <a:t>25</a:t>
            </a:fld>
            <a:endParaRPr lang="en-US" dirty="0"/>
          </a:p>
        </p:txBody>
      </p:sp>
      <p:sp>
        <p:nvSpPr>
          <p:cNvPr id="5" name="Rectangle 4">
            <a:extLst>
              <a:ext uri="{FF2B5EF4-FFF2-40B4-BE49-F238E27FC236}">
                <a16:creationId xmlns:a16="http://schemas.microsoft.com/office/drawing/2014/main" id="{21881F6D-2A45-E300-B652-D01AEA021D94}"/>
              </a:ext>
            </a:extLst>
          </p:cNvPr>
          <p:cNvSpPr/>
          <p:nvPr/>
        </p:nvSpPr>
        <p:spPr>
          <a:xfrm>
            <a:off x="496893" y="1140577"/>
            <a:ext cx="10570973"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The positive social effects of e-bikes outweigh the potential negatives, which are user-dependent and can be addressed via education</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graphicFrame>
        <p:nvGraphicFramePr>
          <p:cNvPr id="13" name="Table 12">
            <a:extLst>
              <a:ext uri="{FF2B5EF4-FFF2-40B4-BE49-F238E27FC236}">
                <a16:creationId xmlns:a16="http://schemas.microsoft.com/office/drawing/2014/main" id="{43E3C6E1-4AD4-D0A3-C054-FD2C9FA9BB50}"/>
              </a:ext>
            </a:extLst>
          </p:cNvPr>
          <p:cNvGraphicFramePr>
            <a:graphicFrameLocks noGrp="1"/>
          </p:cNvGraphicFramePr>
          <p:nvPr>
            <p:extLst>
              <p:ext uri="{D42A27DB-BD31-4B8C-83A1-F6EECF244321}">
                <p14:modId xmlns:p14="http://schemas.microsoft.com/office/powerpoint/2010/main" val="3368153399"/>
              </p:ext>
            </p:extLst>
          </p:nvPr>
        </p:nvGraphicFramePr>
        <p:xfrm>
          <a:off x="496882" y="3891046"/>
          <a:ext cx="10990260" cy="1554480"/>
        </p:xfrm>
        <a:graphic>
          <a:graphicData uri="http://schemas.openxmlformats.org/drawingml/2006/table">
            <a:tbl>
              <a:tblPr firstRow="1" bandRow="1">
                <a:tableStyleId>{2D5ABB26-0587-4C30-8999-92F81FD0307C}</a:tableStyleId>
              </a:tblPr>
              <a:tblGrid>
                <a:gridCol w="1367774">
                  <a:extLst>
                    <a:ext uri="{9D8B030D-6E8A-4147-A177-3AD203B41FA5}">
                      <a16:colId xmlns:a16="http://schemas.microsoft.com/office/drawing/2014/main" val="714867323"/>
                    </a:ext>
                  </a:extLst>
                </a:gridCol>
                <a:gridCol w="9622486">
                  <a:extLst>
                    <a:ext uri="{9D8B030D-6E8A-4147-A177-3AD203B41FA5}">
                      <a16:colId xmlns:a16="http://schemas.microsoft.com/office/drawing/2014/main" val="3230486536"/>
                    </a:ext>
                  </a:extLst>
                </a:gridCol>
              </a:tblGrid>
              <a:tr h="248688">
                <a:tc gridSpan="2">
                  <a:txBody>
                    <a:bodyPr/>
                    <a:lstStyle/>
                    <a:p>
                      <a:pPr algn="l"/>
                      <a:r>
                        <a:rPr lang="en-US" sz="1200" b="1" dirty="0">
                          <a:solidFill>
                            <a:schemeClr val="accent1"/>
                          </a:solidFill>
                          <a:latin typeface="+mj-lt"/>
                        </a:rPr>
                        <a:t>Other Considerations</a:t>
                      </a:r>
                    </a:p>
                  </a:txBody>
                  <a:tcPr anchor="ctr"/>
                </a:tc>
                <a:tc hMerge="1">
                  <a:txBody>
                    <a:bodyPr/>
                    <a:lstStyle/>
                    <a:p>
                      <a:endParaRPr lang="en-US" sz="1100" dirty="0">
                        <a:solidFill>
                          <a:schemeClr val="accent1"/>
                        </a:solidFill>
                        <a:latin typeface="+mj-lt"/>
                      </a:endParaRPr>
                    </a:p>
                  </a:txBody>
                  <a:tcPr anchor="ctr"/>
                </a:tc>
                <a:extLst>
                  <a:ext uri="{0D108BD9-81ED-4DB2-BD59-A6C34878D82A}">
                    <a16:rowId xmlns:a16="http://schemas.microsoft.com/office/drawing/2014/main" val="2785070141"/>
                  </a:ext>
                </a:extLst>
              </a:tr>
              <a:tr h="248688">
                <a:tc>
                  <a:txBody>
                    <a:bodyPr/>
                    <a:lstStyle/>
                    <a:p>
                      <a:pPr marL="0" marR="0" lvl="0" indent="0" algn="ctr" defTabSz="1088474"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mj-lt"/>
                        </a:rPr>
                        <a:t>Health Benefits</a:t>
                      </a:r>
                    </a:p>
                  </a:txBody>
                  <a:tcPr anchor="ctr"/>
                </a:tc>
                <a:tc>
                  <a:txBody>
                    <a:bodyPr/>
                    <a:lstStyle/>
                    <a:p>
                      <a:r>
                        <a:rPr lang="en-US" sz="1200" dirty="0">
                          <a:solidFill>
                            <a:schemeClr val="accent1"/>
                          </a:solidFill>
                          <a:latin typeface="+mj-lt"/>
                        </a:rPr>
                        <a:t>Because people on e-bikes tend to ride longer than they otherwise would on analog bikes, the cardiovascular benefits of e-bike use are comparable to standard bikes, and e-bikes may serve as an introduction or reintroduction to healthy movement for people who are otherwise sedentary, which would increase the overall health and well-being of the community.</a:t>
                      </a:r>
                    </a:p>
                  </a:txBody>
                  <a:tcPr anchor="ctr"/>
                </a:tc>
                <a:extLst>
                  <a:ext uri="{0D108BD9-81ED-4DB2-BD59-A6C34878D82A}">
                    <a16:rowId xmlns:a16="http://schemas.microsoft.com/office/drawing/2014/main" val="2749896902"/>
                  </a:ext>
                </a:extLst>
              </a:tr>
              <a:tr h="248688">
                <a:tc>
                  <a:txBody>
                    <a:bodyPr/>
                    <a:lstStyle/>
                    <a:p>
                      <a:pPr algn="ctr"/>
                      <a:r>
                        <a:rPr lang="en-US" sz="1200" dirty="0">
                          <a:solidFill>
                            <a:schemeClr val="accent1"/>
                          </a:solidFill>
                          <a:latin typeface="+mj-lt"/>
                        </a:rPr>
                        <a:t>Increased Engagement with the Outdoors</a:t>
                      </a:r>
                    </a:p>
                  </a:txBody>
                  <a:tcPr anchor="ctr"/>
                </a:tc>
                <a:tc>
                  <a:txBody>
                    <a:bodyPr/>
                    <a:lstStyle/>
                    <a:p>
                      <a:r>
                        <a:rPr lang="en-US" sz="1200" dirty="0">
                          <a:solidFill>
                            <a:schemeClr val="accent1"/>
                          </a:solidFill>
                          <a:latin typeface="+mj-lt"/>
                        </a:rPr>
                        <a:t>Because a percentage of users are exclusively e-bike riders, allowing e-bikes in SCFC forests provides access and incentive to engage with outdoor spaces and the natural environment for a new user group.</a:t>
                      </a:r>
                    </a:p>
                  </a:txBody>
                  <a:tcPr anchor="ctr"/>
                </a:tc>
                <a:extLst>
                  <a:ext uri="{0D108BD9-81ED-4DB2-BD59-A6C34878D82A}">
                    <a16:rowId xmlns:a16="http://schemas.microsoft.com/office/drawing/2014/main" val="4214228714"/>
                  </a:ext>
                </a:extLst>
              </a:tr>
            </a:tbl>
          </a:graphicData>
        </a:graphic>
      </p:graphicFrame>
      <p:sp>
        <p:nvSpPr>
          <p:cNvPr id="3" name="TextBox 2">
            <a:extLst>
              <a:ext uri="{FF2B5EF4-FFF2-40B4-BE49-F238E27FC236}">
                <a16:creationId xmlns:a16="http://schemas.microsoft.com/office/drawing/2014/main" id="{774BD492-7D54-26D3-2352-C106DF68BAD3}"/>
              </a:ext>
            </a:extLst>
          </p:cNvPr>
          <p:cNvSpPr txBox="1"/>
          <p:nvPr/>
        </p:nvSpPr>
        <p:spPr>
          <a:xfrm>
            <a:off x="496882" y="5981665"/>
            <a:ext cx="11865522" cy="215444"/>
          </a:xfrm>
          <a:prstGeom prst="rect">
            <a:avLst/>
          </a:prstGeom>
          <a:noFill/>
        </p:spPr>
        <p:txBody>
          <a:bodyPr wrap="square" rtlCol="0">
            <a:spAutoFit/>
          </a:bodyPr>
          <a:lstStyle/>
          <a:p>
            <a:r>
              <a:rPr lang="en-US" sz="800" dirty="0">
                <a:solidFill>
                  <a:schemeClr val="accent2"/>
                </a:solidFill>
                <a:latin typeface="+mj-lt"/>
              </a:rPr>
              <a:t>Source: </a:t>
            </a:r>
            <a:r>
              <a:rPr lang="en-US" sz="800" dirty="0">
                <a:solidFill>
                  <a:schemeClr val="accent2"/>
                </a:solidFill>
                <a:latin typeface="+mj-lt"/>
                <a:hlinkClick r:id="rId2"/>
              </a:rPr>
              <a:t>ACS</a:t>
            </a:r>
            <a:r>
              <a:rPr lang="en-US" sz="800" dirty="0">
                <a:solidFill>
                  <a:schemeClr val="accent2"/>
                </a:solidFill>
                <a:latin typeface="+mj-lt"/>
              </a:rPr>
              <a:t> </a:t>
            </a:r>
          </a:p>
        </p:txBody>
      </p:sp>
    </p:spTree>
    <p:extLst>
      <p:ext uri="{BB962C8B-B14F-4D97-AF65-F5344CB8AC3E}">
        <p14:creationId xmlns:p14="http://schemas.microsoft.com/office/powerpoint/2010/main" val="1436990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3D1F-2341-4495-9AA2-1EDADE3C8DFF}"/>
              </a:ext>
            </a:extLst>
          </p:cNvPr>
          <p:cNvSpPr>
            <a:spLocks noGrp="1"/>
          </p:cNvSpPr>
          <p:nvPr>
            <p:ph type="title"/>
          </p:nvPr>
        </p:nvSpPr>
        <p:spPr/>
        <p:txBody>
          <a:bodyPr/>
          <a:lstStyle/>
          <a:p>
            <a:r>
              <a:rPr lang="en-US" dirty="0"/>
              <a:t>Social Impacts</a:t>
            </a:r>
          </a:p>
        </p:txBody>
      </p:sp>
      <p:sp>
        <p:nvSpPr>
          <p:cNvPr id="3" name="Content Placeholder 2">
            <a:extLst>
              <a:ext uri="{FF2B5EF4-FFF2-40B4-BE49-F238E27FC236}">
                <a16:creationId xmlns:a16="http://schemas.microsoft.com/office/drawing/2014/main" id="{463E419A-47A6-9E7D-DCB0-FEED41C66350}"/>
              </a:ext>
            </a:extLst>
          </p:cNvPr>
          <p:cNvSpPr>
            <a:spLocks noGrp="1"/>
          </p:cNvSpPr>
          <p:nvPr>
            <p:ph idx="1"/>
          </p:nvPr>
        </p:nvSpPr>
        <p:spPr>
          <a:xfrm>
            <a:off x="496895" y="1483614"/>
            <a:ext cx="5733576" cy="2873233"/>
          </a:xfrm>
        </p:spPr>
        <p:txBody>
          <a:bodyPr/>
          <a:lstStyle/>
          <a:p>
            <a:pPr marL="0" indent="0">
              <a:buNone/>
            </a:pPr>
            <a:r>
              <a:rPr lang="en-US" sz="1200" dirty="0"/>
              <a:t>The ADA grants access to  “Other power-driven mobility devices” which are defined as, “any mobility device powered by batteries, fuel, or other engines… that is used by individuals with mobility disabilities for the purpose of locomotion, including golf cars, electronic personal assistance mobility devices… or any mobility device designed to operate in areas without defined pedestrian routes, but that is not a wheelchair.”</a:t>
            </a:r>
          </a:p>
          <a:p>
            <a:pPr marL="0" indent="0">
              <a:buNone/>
            </a:pPr>
            <a:r>
              <a:rPr lang="en-US" sz="1200" dirty="0"/>
              <a:t>Further, the ADA says that "People with disabilities have the right to choose whatever mobility device best suits their needs.” The Department of Justice, Civil Rights Division defines the term ‘‘other power-driven mobility device'' as ‘‘any of a large range of devices powered by batteries, fuel, or other engines— whether or not designed solely for use by individuals with mobility impairments—that are used by individuals with mobility impairments for the purpose of locomotion, including golf cars, bicycles, and electronic personal assistance mobility devices.”</a:t>
            </a:r>
          </a:p>
          <a:p>
            <a:pPr marL="0" indent="0">
              <a:buNone/>
            </a:pPr>
            <a:r>
              <a:rPr lang="en-US" sz="1200" dirty="0"/>
              <a:t>To avoid legal challenges, SCFC would need to allow an e-bike rider access: “if the person presents a valid, State-issued disability parking placard or card or a</a:t>
            </a:r>
          </a:p>
        </p:txBody>
      </p:sp>
      <p:sp>
        <p:nvSpPr>
          <p:cNvPr id="4" name="Slide Number Placeholder 3">
            <a:extLst>
              <a:ext uri="{FF2B5EF4-FFF2-40B4-BE49-F238E27FC236}">
                <a16:creationId xmlns:a16="http://schemas.microsoft.com/office/drawing/2014/main" id="{39BB5F84-2A82-9FDB-EED6-A92719CE4884}"/>
              </a:ext>
            </a:extLst>
          </p:cNvPr>
          <p:cNvSpPr>
            <a:spLocks noGrp="1"/>
          </p:cNvSpPr>
          <p:nvPr>
            <p:ph type="sldNum" sz="quarter" idx="4"/>
          </p:nvPr>
        </p:nvSpPr>
        <p:spPr/>
        <p:txBody>
          <a:bodyPr/>
          <a:lstStyle/>
          <a:p>
            <a:fld id="{FED3018F-D7F6-45B7-9956-DE499D49A8F6}" type="slidenum">
              <a:rPr lang="en-US" smtClean="0"/>
              <a:pPr/>
              <a:t>26</a:t>
            </a:fld>
            <a:endParaRPr lang="en-US" dirty="0"/>
          </a:p>
        </p:txBody>
      </p:sp>
      <p:sp>
        <p:nvSpPr>
          <p:cNvPr id="5" name="Rectangle 4">
            <a:extLst>
              <a:ext uri="{FF2B5EF4-FFF2-40B4-BE49-F238E27FC236}">
                <a16:creationId xmlns:a16="http://schemas.microsoft.com/office/drawing/2014/main" id="{57F4C345-9525-5735-0A53-C8FA6465AE8A}"/>
              </a:ext>
            </a:extLst>
          </p:cNvPr>
          <p:cNvSpPr/>
          <p:nvPr/>
        </p:nvSpPr>
        <p:spPr>
          <a:xfrm>
            <a:off x="496894" y="979212"/>
            <a:ext cx="4075105"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rPr>
              <a:t>Accessibility</a:t>
            </a:r>
          </a:p>
        </p:txBody>
      </p:sp>
      <p:pic>
        <p:nvPicPr>
          <p:cNvPr id="7" name="Picture 6">
            <a:extLst>
              <a:ext uri="{FF2B5EF4-FFF2-40B4-BE49-F238E27FC236}">
                <a16:creationId xmlns:a16="http://schemas.microsoft.com/office/drawing/2014/main" id="{87AC3CBD-44D9-9270-B308-3464EEDE5211}"/>
              </a:ext>
            </a:extLst>
          </p:cNvPr>
          <p:cNvPicPr>
            <a:picLocks noChangeAspect="1"/>
          </p:cNvPicPr>
          <p:nvPr/>
        </p:nvPicPr>
        <p:blipFill>
          <a:blip r:embed="rId2"/>
          <a:stretch>
            <a:fillRect/>
          </a:stretch>
        </p:blipFill>
        <p:spPr>
          <a:xfrm>
            <a:off x="6338891" y="1483614"/>
            <a:ext cx="5219700" cy="2609850"/>
          </a:xfrm>
          <a:prstGeom prst="rect">
            <a:avLst/>
          </a:prstGeom>
        </p:spPr>
      </p:pic>
      <p:sp>
        <p:nvSpPr>
          <p:cNvPr id="13" name="TextBox 12">
            <a:extLst>
              <a:ext uri="{FF2B5EF4-FFF2-40B4-BE49-F238E27FC236}">
                <a16:creationId xmlns:a16="http://schemas.microsoft.com/office/drawing/2014/main" id="{9FD469CD-BEAB-2311-0F3E-67843BE410F2}"/>
              </a:ext>
            </a:extLst>
          </p:cNvPr>
          <p:cNvSpPr txBox="1"/>
          <p:nvPr/>
        </p:nvSpPr>
        <p:spPr>
          <a:xfrm>
            <a:off x="398281" y="4219457"/>
            <a:ext cx="11160309" cy="1882567"/>
          </a:xfrm>
          <a:prstGeom prst="rect">
            <a:avLst/>
          </a:prstGeom>
          <a:noFill/>
        </p:spPr>
        <p:txBody>
          <a:bodyPr wrap="square">
            <a:spAutoFit/>
          </a:bodyPr>
          <a:lstStyle/>
          <a:p>
            <a:pPr marL="0" marR="0" lvl="0" indent="0" algn="l" defTabSz="1088474" rtl="0" eaLnBrk="1" fontAlgn="auto" latinLnBrk="0" hangingPunct="1">
              <a:lnSpc>
                <a:spcPct val="100000"/>
              </a:lnSpc>
              <a:spcBef>
                <a:spcPts val="400"/>
              </a:spcBef>
              <a:spcAft>
                <a:spcPts val="600"/>
              </a:spcAft>
              <a:buClr>
                <a:srgbClr val="0F122B"/>
              </a:buClr>
              <a:buSzTx/>
              <a:buFont typeface="Arial" panose="020B0604020202020204" pitchFamily="34" charset="0"/>
              <a:buNone/>
              <a:tabLst/>
              <a:defRPr/>
            </a:pPr>
            <a:r>
              <a:rPr kumimoji="0" lang="en-US" sz="1200" b="0" i="0" u="none" strike="noStrike" kern="1200" cap="none" spc="0" normalizeH="0" baseline="0" noProof="0" dirty="0">
                <a:ln>
                  <a:noFill/>
                </a:ln>
                <a:solidFill>
                  <a:srgbClr val="526175"/>
                </a:solidFill>
                <a:effectLst/>
                <a:uLnTx/>
                <a:uFillTx/>
                <a:latin typeface="Arial"/>
                <a:ea typeface="+mn-ea"/>
                <a:cs typeface="+mn-cs"/>
              </a:rPr>
              <a:t>State-issued proof of disability, that must be accepted as credible assurance on its face. If the person does not have this documentation, but states verbally that the OPDMD is being used because of a mobility disability, that also must be accepted as credible assurance, unless the person is observed doing something that contradicts the assurance. For example, if a person is observed running and jumping, that may be evidence that contradicts the person’s assertion of a mobility disability. However, it is very important for covered entities and their staff to understand that the fact that a person with a disability is able to walk for a short distance does not necessarily contradict a verbal assurance – many people with mobility disabilities can walk, but need their mobility device for longer distances or uneven terrain. This is particularly true for people who lack stamina, have poor balance, or use mobility devices because of respiratory, cardiac, or neurological disabilities. A covered entity cannot ask people about their disabilities.”</a:t>
            </a:r>
          </a:p>
          <a:p>
            <a:pPr marL="0" marR="0" lvl="0" indent="0" algn="l" defTabSz="1088474" rtl="0" eaLnBrk="1" fontAlgn="auto" latinLnBrk="0" hangingPunct="1">
              <a:lnSpc>
                <a:spcPct val="100000"/>
              </a:lnSpc>
              <a:spcBef>
                <a:spcPts val="400"/>
              </a:spcBef>
              <a:spcAft>
                <a:spcPts val="600"/>
              </a:spcAft>
              <a:buClr>
                <a:srgbClr val="0F122B"/>
              </a:buClr>
              <a:buSzTx/>
              <a:buFont typeface="Arial" panose="020B0604020202020204" pitchFamily="34" charset="0"/>
              <a:buNone/>
              <a:tabLst/>
              <a:defRPr/>
            </a:pPr>
            <a:r>
              <a:rPr kumimoji="0" lang="en-US" sz="1200" b="0" i="0" u="none" strike="noStrike" kern="1200" cap="none" spc="0" normalizeH="0" baseline="0" noProof="0" dirty="0">
                <a:ln>
                  <a:noFill/>
                </a:ln>
                <a:solidFill>
                  <a:srgbClr val="526175"/>
                </a:solidFill>
                <a:effectLst/>
                <a:uLnTx/>
                <a:uFillTx/>
                <a:latin typeface="Arial"/>
                <a:ea typeface="+mn-ea"/>
                <a:cs typeface="+mn-cs"/>
              </a:rPr>
              <a:t>Due to enforcement issues, it is likely easier and less legally-perilous to allow Class 1 e-bikes to all riders, so SCFC does not have to manage asking about ADA compliance on an individual user basis.</a:t>
            </a:r>
          </a:p>
        </p:txBody>
      </p:sp>
    </p:spTree>
    <p:extLst>
      <p:ext uri="{BB962C8B-B14F-4D97-AF65-F5344CB8AC3E}">
        <p14:creationId xmlns:p14="http://schemas.microsoft.com/office/powerpoint/2010/main" val="1514894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DCC22-0E87-151C-0B74-C710E7F537BA}"/>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F60A70E-E3D9-54D9-F2BA-6043642228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3F60A70E-E3D9-54D9-F2BA-6043642228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B4C38C1-E8FC-02C2-4A9D-2EE52881D98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A6F29ADE-7A16-63B4-3FDB-92A3F9A0B00C}"/>
              </a:ext>
            </a:extLst>
          </p:cNvPr>
          <p:cNvSpPr>
            <a:spLocks noGrp="1"/>
          </p:cNvSpPr>
          <p:nvPr>
            <p:ph type="title"/>
          </p:nvPr>
        </p:nvSpPr>
        <p:spPr/>
        <p:txBody>
          <a:bodyPr/>
          <a:lstStyle/>
          <a:p>
            <a:r>
              <a:rPr lang="en-US" dirty="0"/>
              <a:t>Social Impacts</a:t>
            </a:r>
          </a:p>
        </p:txBody>
      </p:sp>
      <p:sp>
        <p:nvSpPr>
          <p:cNvPr id="236" name="Slide Number Placeholder 2">
            <a:extLst>
              <a:ext uri="{FF2B5EF4-FFF2-40B4-BE49-F238E27FC236}">
                <a16:creationId xmlns:a16="http://schemas.microsoft.com/office/drawing/2014/main" id="{4F03E6B3-ACF5-B20B-DB59-39E3776DBD88}"/>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704EFC25-1114-5B8C-E73F-FCE98FDC21DB}"/>
              </a:ext>
            </a:extLst>
          </p:cNvPr>
          <p:cNvSpPr/>
          <p:nvPr/>
        </p:nvSpPr>
        <p:spPr>
          <a:xfrm>
            <a:off x="496894" y="979212"/>
            <a:ext cx="4075105"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rPr>
              <a:t>User Behavior and Trail Etiquette</a:t>
            </a:r>
          </a:p>
        </p:txBody>
      </p:sp>
      <p:sp>
        <p:nvSpPr>
          <p:cNvPr id="3" name="Rectangle 2">
            <a:extLst>
              <a:ext uri="{FF2B5EF4-FFF2-40B4-BE49-F238E27FC236}">
                <a16:creationId xmlns:a16="http://schemas.microsoft.com/office/drawing/2014/main" id="{B5B9CC13-9073-44D6-0902-399623AC2CB1}"/>
              </a:ext>
            </a:extLst>
          </p:cNvPr>
          <p:cNvSpPr/>
          <p:nvPr/>
        </p:nvSpPr>
        <p:spPr>
          <a:xfrm>
            <a:off x="496895" y="1556429"/>
            <a:ext cx="7786494" cy="1569660"/>
          </a:xfrm>
          <a:prstGeom prst="rect">
            <a:avLst/>
          </a:prstGeom>
          <a:noFill/>
        </p:spPr>
        <p:txBody>
          <a:bodyPr wrap="square">
            <a:spAutoFit/>
          </a:bodyPr>
          <a:lstStyle/>
          <a:p>
            <a:pPr algn="l"/>
            <a:r>
              <a:rPr lang="en-US" sz="1200" b="0" i="0" dirty="0">
                <a:solidFill>
                  <a:schemeClr val="accent2"/>
                </a:solidFill>
                <a:effectLst/>
                <a:latin typeface="+mj-lt"/>
              </a:rPr>
              <a:t>In Jefferson County, Colorado, e-bikes </a:t>
            </a:r>
            <a:r>
              <a:rPr lang="en-US" sz="1200" b="0" i="1" dirty="0">
                <a:solidFill>
                  <a:schemeClr val="accent2"/>
                </a:solidFill>
                <a:effectLst/>
                <a:latin typeface="+mj-lt"/>
              </a:rPr>
              <a:t>are</a:t>
            </a:r>
            <a:r>
              <a:rPr lang="en-US" sz="1200" b="0" i="0" dirty="0">
                <a:solidFill>
                  <a:schemeClr val="accent2"/>
                </a:solidFill>
                <a:effectLst/>
                <a:latin typeface="+mj-lt"/>
              </a:rPr>
              <a:t> allowed on most singletrack trails following a trial period to solicit community feedback and monitor for issues related to things like user conflicts. Perhaps most tellingly, a 2017 </a:t>
            </a:r>
            <a:r>
              <a:rPr lang="en-US" sz="1200" dirty="0">
                <a:solidFill>
                  <a:schemeClr val="accent2"/>
                </a:solidFill>
                <a:latin typeface="+mj-lt"/>
              </a:rPr>
              <a:t>survey of Jefferson County </a:t>
            </a:r>
            <a:r>
              <a:rPr lang="en-US" sz="1200" b="0" i="0" dirty="0">
                <a:solidFill>
                  <a:schemeClr val="accent2"/>
                </a:solidFill>
                <a:effectLst/>
                <a:latin typeface="+mj-lt"/>
              </a:rPr>
              <a:t>found 65% of trail users were unable to detect the presence of a Class 1 e-bike vs. a regular mountain bike, speed differential or not. Limited research has been done on the effects of e-bikes on trail etiquette, but preliminary findings suggest that trail etiquette is correlated with the user, not the presence of a motor on their bike. The one exception to this finding is that riders report e-bike users are more likely to cede right of way to other users and user groups, even when they technically have right of way. E-bike riders explained that they were willing to dismount their bikes and allow others to pass because restarting on an e-bike, even on </a:t>
            </a:r>
          </a:p>
        </p:txBody>
      </p:sp>
      <p:sp>
        <p:nvSpPr>
          <p:cNvPr id="4" name="TextBox 3">
            <a:extLst>
              <a:ext uri="{FF2B5EF4-FFF2-40B4-BE49-F238E27FC236}">
                <a16:creationId xmlns:a16="http://schemas.microsoft.com/office/drawing/2014/main" id="{44BC78B6-DE57-E6FD-581E-FC9A233D64DA}"/>
              </a:ext>
            </a:extLst>
          </p:cNvPr>
          <p:cNvSpPr txBox="1"/>
          <p:nvPr/>
        </p:nvSpPr>
        <p:spPr>
          <a:xfrm>
            <a:off x="568525" y="5878788"/>
            <a:ext cx="11061697" cy="215444"/>
          </a:xfrm>
          <a:prstGeom prst="rect">
            <a:avLst/>
          </a:prstGeom>
          <a:noFill/>
        </p:spPr>
        <p:txBody>
          <a:bodyPr wrap="square" rtlCol="0">
            <a:spAutoFit/>
          </a:bodyPr>
          <a:lstStyle/>
          <a:p>
            <a:r>
              <a:rPr lang="en-US" sz="800" dirty="0">
                <a:solidFill>
                  <a:schemeClr val="accent2"/>
                </a:solidFill>
                <a:latin typeface="+mj-lt"/>
              </a:rPr>
              <a:t>Source: </a:t>
            </a:r>
            <a:r>
              <a:rPr lang="en-US" sz="800" dirty="0">
                <a:solidFill>
                  <a:schemeClr val="accent2"/>
                </a:solidFill>
                <a:latin typeface="+mj-lt"/>
                <a:hlinkClick r:id="rId6"/>
              </a:rPr>
              <a:t>https://www.singletracks.com/mtb-trails/are-class-1-e-bikes-too-fast-for-certain-trails-some-think-so/</a:t>
            </a:r>
            <a:r>
              <a:rPr lang="en-US" sz="800" dirty="0">
                <a:solidFill>
                  <a:schemeClr val="accent2"/>
                </a:solidFill>
                <a:latin typeface="+mj-lt"/>
              </a:rPr>
              <a:t>, </a:t>
            </a:r>
            <a:r>
              <a:rPr lang="en-US" sz="800" dirty="0">
                <a:solidFill>
                  <a:schemeClr val="accent2"/>
                </a:solidFill>
                <a:latin typeface="+mj-lt"/>
                <a:hlinkClick r:id="rId7"/>
              </a:rPr>
              <a:t>https://www.sciencedirect.com/science/article/pii/S2351989423001105</a:t>
            </a:r>
            <a:r>
              <a:rPr lang="en-US" sz="800" dirty="0">
                <a:solidFill>
                  <a:schemeClr val="accent2"/>
                </a:solidFill>
                <a:latin typeface="+mj-lt"/>
              </a:rPr>
              <a:t> </a:t>
            </a:r>
          </a:p>
        </p:txBody>
      </p:sp>
      <p:pic>
        <p:nvPicPr>
          <p:cNvPr id="5" name="Picture 4">
            <a:extLst>
              <a:ext uri="{FF2B5EF4-FFF2-40B4-BE49-F238E27FC236}">
                <a16:creationId xmlns:a16="http://schemas.microsoft.com/office/drawing/2014/main" id="{9C42B284-2CB8-6F9A-65A3-A905FB66D4F7}"/>
              </a:ext>
            </a:extLst>
          </p:cNvPr>
          <p:cNvPicPr>
            <a:picLocks noChangeAspect="1"/>
          </p:cNvPicPr>
          <p:nvPr/>
        </p:nvPicPr>
        <p:blipFill>
          <a:blip r:embed="rId8"/>
          <a:stretch>
            <a:fillRect/>
          </a:stretch>
        </p:blipFill>
        <p:spPr>
          <a:xfrm>
            <a:off x="8381143" y="1496827"/>
            <a:ext cx="3381392" cy="2250163"/>
          </a:xfrm>
          <a:prstGeom prst="rect">
            <a:avLst/>
          </a:prstGeom>
          <a:ln>
            <a:solidFill>
              <a:schemeClr val="accent1"/>
            </a:solidFill>
          </a:ln>
        </p:spPr>
      </p:pic>
      <p:pic>
        <p:nvPicPr>
          <p:cNvPr id="8" name="Picture 7">
            <a:extLst>
              <a:ext uri="{FF2B5EF4-FFF2-40B4-BE49-F238E27FC236}">
                <a16:creationId xmlns:a16="http://schemas.microsoft.com/office/drawing/2014/main" id="{E6A14D09-CD32-0CD0-36E2-2BCB134FB95A}"/>
              </a:ext>
            </a:extLst>
          </p:cNvPr>
          <p:cNvPicPr>
            <a:picLocks noChangeAspect="1"/>
          </p:cNvPicPr>
          <p:nvPr/>
        </p:nvPicPr>
        <p:blipFill>
          <a:blip r:embed="rId9"/>
          <a:stretch>
            <a:fillRect/>
          </a:stretch>
        </p:blipFill>
        <p:spPr>
          <a:xfrm>
            <a:off x="262218" y="3091918"/>
            <a:ext cx="1752600" cy="2609850"/>
          </a:xfrm>
          <a:prstGeom prst="rect">
            <a:avLst/>
          </a:prstGeom>
        </p:spPr>
      </p:pic>
      <p:sp>
        <p:nvSpPr>
          <p:cNvPr id="12" name="TextBox 11">
            <a:extLst>
              <a:ext uri="{FF2B5EF4-FFF2-40B4-BE49-F238E27FC236}">
                <a16:creationId xmlns:a16="http://schemas.microsoft.com/office/drawing/2014/main" id="{8DB30C2A-0011-5C58-01B7-CD75EC7C8FCB}"/>
              </a:ext>
            </a:extLst>
          </p:cNvPr>
          <p:cNvSpPr txBox="1"/>
          <p:nvPr/>
        </p:nvSpPr>
        <p:spPr>
          <a:xfrm>
            <a:off x="2112572" y="3016466"/>
            <a:ext cx="60960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6175"/>
                </a:solidFill>
                <a:effectLst/>
                <a:uLnTx/>
                <a:uFillTx/>
                <a:latin typeface="Arial"/>
                <a:ea typeface="+mn-ea"/>
                <a:cs typeface="+mn-cs"/>
              </a:rPr>
              <a:t>an ascent, is much easier than on an analog bike.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2617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6175"/>
                </a:solidFill>
                <a:effectLst/>
                <a:uLnTx/>
                <a:uFillTx/>
                <a:latin typeface="Arial"/>
                <a:ea typeface="+mn-ea"/>
                <a:cs typeface="+mn-cs"/>
              </a:rPr>
              <a:t>EMBA announced at its annual member meeting held virtually on December 6, 2022, that the organization was adjusting its stance on e-bikes to encourage land managers to take an “open unless signed closed” approach to adopting Class 1 e-bikes on trails </a:t>
            </a:r>
          </a:p>
        </p:txBody>
      </p:sp>
      <p:sp>
        <p:nvSpPr>
          <p:cNvPr id="16" name="TextBox 15">
            <a:extLst>
              <a:ext uri="{FF2B5EF4-FFF2-40B4-BE49-F238E27FC236}">
                <a16:creationId xmlns:a16="http://schemas.microsoft.com/office/drawing/2014/main" id="{C7CA3E5A-926D-398F-06D3-5AEFB6E5F338}"/>
              </a:ext>
            </a:extLst>
          </p:cNvPr>
          <p:cNvSpPr txBox="1"/>
          <p:nvPr/>
        </p:nvSpPr>
        <p:spPr>
          <a:xfrm>
            <a:off x="2112571" y="3939796"/>
            <a:ext cx="937457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6175"/>
                </a:solidFill>
                <a:effectLst/>
                <a:uLnTx/>
                <a:uFillTx/>
                <a:latin typeface="Arial"/>
                <a:ea typeface="+mn-ea"/>
                <a:cs typeface="+mn-cs"/>
              </a:rPr>
              <a:t>already open to mountain bikes. The move is a reversal of its previous “closed unless signed open” recommendation and comes after years of collecting input from hikers, equestrians, mountain bikers, land managers, and other members of Washington’s outdoor recreation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2617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26175"/>
                </a:solidFill>
                <a:effectLst/>
                <a:uLnTx/>
                <a:uFillTx/>
                <a:latin typeface="Arial"/>
                <a:ea typeface="+mn-ea"/>
                <a:cs typeface="+mn-cs"/>
              </a:rPr>
              <a:t>One remaining concern is the development of illegal trails. While e-bike users and analog users are equally likely to engage in illegal trail development, e-bike users have more ability to climb steep, technical sections. Unregulated development of these types of trails could create an outsized impact on erosion and environmental disruption because of the kinds of trails e-bike users are more likely to cut.</a:t>
            </a:r>
          </a:p>
        </p:txBody>
      </p:sp>
    </p:spTree>
    <p:extLst>
      <p:ext uri="{BB962C8B-B14F-4D97-AF65-F5344CB8AC3E}">
        <p14:creationId xmlns:p14="http://schemas.microsoft.com/office/powerpoint/2010/main" val="3467312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A3F17-4B2F-B417-65D0-D51EA48FB555}"/>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DF22063-2962-67D8-C576-C968961FFD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CDF22063-2962-67D8-C576-C968961FFD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CA7DDCA-4348-AC40-EA6D-DB06F470CFC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0ACB5DAD-9A6D-23A8-54E3-6AA2F71EC709}"/>
              </a:ext>
            </a:extLst>
          </p:cNvPr>
          <p:cNvSpPr>
            <a:spLocks noGrp="1"/>
          </p:cNvSpPr>
          <p:nvPr>
            <p:ph type="title"/>
          </p:nvPr>
        </p:nvSpPr>
        <p:spPr/>
        <p:txBody>
          <a:bodyPr/>
          <a:lstStyle/>
          <a:p>
            <a:r>
              <a:rPr lang="en-US" dirty="0"/>
              <a:t>Social Impacts</a:t>
            </a:r>
          </a:p>
        </p:txBody>
      </p:sp>
      <p:sp>
        <p:nvSpPr>
          <p:cNvPr id="236" name="Slide Number Placeholder 2">
            <a:extLst>
              <a:ext uri="{FF2B5EF4-FFF2-40B4-BE49-F238E27FC236}">
                <a16:creationId xmlns:a16="http://schemas.microsoft.com/office/drawing/2014/main" id="{4944A2B9-89FE-0E9D-87A6-F672218C47FE}"/>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13FBC1E4-D9D0-6F2D-F742-6F2E0D57C4DD}"/>
              </a:ext>
            </a:extLst>
          </p:cNvPr>
          <p:cNvSpPr/>
          <p:nvPr/>
        </p:nvSpPr>
        <p:spPr>
          <a:xfrm>
            <a:off x="496894" y="979212"/>
            <a:ext cx="4075105"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Community Effects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A73EB4EB-B94D-C933-33E6-11C0A54F3348}"/>
              </a:ext>
            </a:extLst>
          </p:cNvPr>
          <p:cNvSpPr/>
          <p:nvPr/>
        </p:nvSpPr>
        <p:spPr>
          <a:xfrm>
            <a:off x="496895" y="1556429"/>
            <a:ext cx="5016400" cy="4339650"/>
          </a:xfrm>
          <a:prstGeom prst="rect">
            <a:avLst/>
          </a:prstGeom>
          <a:noFill/>
        </p:spPr>
        <p:txBody>
          <a:bodyPr wrap="square">
            <a:spAutoFit/>
          </a:bodyPr>
          <a:lstStyle/>
          <a:p>
            <a:pPr marL="228600" indent="-228600" defTabSz="1088474">
              <a:defRPr/>
            </a:pPr>
            <a:r>
              <a:rPr lang="en-US" sz="1200" b="1" dirty="0">
                <a:solidFill>
                  <a:schemeClr val="accent2"/>
                </a:solidFill>
                <a:latin typeface="+mj-lt"/>
              </a:rPr>
              <a:t>Positive Social Aspects:</a:t>
            </a:r>
          </a:p>
          <a:p>
            <a:pPr marL="228600" indent="-228600" defTabSz="1088474">
              <a:buFont typeface="Arial" panose="020B0604020202020204" pitchFamily="34" charset="0"/>
              <a:buChar char="•"/>
              <a:defRPr/>
            </a:pPr>
            <a:r>
              <a:rPr lang="en-US" sz="1200" b="1" dirty="0">
                <a:solidFill>
                  <a:schemeClr val="accent2"/>
                </a:solidFill>
                <a:latin typeface="+mj-lt"/>
              </a:rPr>
              <a:t>Inclusivity and Accessibility: </a:t>
            </a:r>
            <a:r>
              <a:rPr lang="en-US" sz="1200" dirty="0">
                <a:solidFill>
                  <a:schemeClr val="accent2"/>
                </a:solidFill>
                <a:latin typeface="+mj-lt"/>
              </a:rPr>
              <a:t>E-bikes make cycling more accessible to a wider range of people, including those with disabilities or older adults, and can encourage physical activity. </a:t>
            </a:r>
          </a:p>
          <a:p>
            <a:pPr marL="228600" indent="-228600" defTabSz="1088474">
              <a:buFont typeface="Arial" panose="020B0604020202020204" pitchFamily="34" charset="0"/>
              <a:buChar char="•"/>
              <a:defRPr/>
            </a:pPr>
            <a:r>
              <a:rPr lang="en-US" sz="1200" b="1" dirty="0">
                <a:solidFill>
                  <a:schemeClr val="accent2"/>
                </a:solidFill>
                <a:latin typeface="+mj-lt"/>
              </a:rPr>
              <a:t>Increased Socialization: </a:t>
            </a:r>
            <a:r>
              <a:rPr lang="en-US" sz="1200" dirty="0">
                <a:solidFill>
                  <a:schemeClr val="accent2"/>
                </a:solidFill>
                <a:latin typeface="+mj-lt"/>
              </a:rPr>
              <a:t>E-bikes can foster social connections, as they allow individuals to enjoy trails with friends and family, especially those with varying fitness levels. </a:t>
            </a:r>
          </a:p>
          <a:p>
            <a:pPr marL="228600" indent="-228600" defTabSz="1088474">
              <a:buFont typeface="Arial" panose="020B0604020202020204" pitchFamily="34" charset="0"/>
              <a:buChar char="•"/>
              <a:defRPr/>
            </a:pPr>
            <a:r>
              <a:rPr lang="en-US" sz="1200" b="1" dirty="0">
                <a:solidFill>
                  <a:schemeClr val="accent2"/>
                </a:solidFill>
                <a:latin typeface="+mj-lt"/>
              </a:rPr>
              <a:t>More Diverse User Base: </a:t>
            </a:r>
            <a:r>
              <a:rPr lang="en-US" sz="1200" dirty="0">
                <a:solidFill>
                  <a:schemeClr val="accent2"/>
                </a:solidFill>
                <a:latin typeface="+mj-lt"/>
              </a:rPr>
              <a:t>E-bikes can lead to more diverse user groups on trails, potentially leading to a greater understanding and appreciation for different riding styles and experiences. </a:t>
            </a:r>
          </a:p>
          <a:p>
            <a:pPr marL="228600" indent="-228600" defTabSz="1088474">
              <a:defRPr/>
            </a:pPr>
            <a:endParaRPr lang="en-US" sz="1200" dirty="0">
              <a:solidFill>
                <a:schemeClr val="accent2"/>
              </a:solidFill>
              <a:latin typeface="+mj-lt"/>
            </a:endParaRPr>
          </a:p>
          <a:p>
            <a:pPr marL="228600" indent="-228600" defTabSz="1088474">
              <a:defRPr/>
            </a:pPr>
            <a:r>
              <a:rPr lang="en-US" sz="1200" b="1" dirty="0">
                <a:solidFill>
                  <a:schemeClr val="accent2"/>
                </a:solidFill>
                <a:latin typeface="+mj-lt"/>
              </a:rPr>
              <a:t>Negative Social Aspects:</a:t>
            </a:r>
          </a:p>
          <a:p>
            <a:pPr marL="228600" indent="-228600" defTabSz="1088474">
              <a:buFont typeface="Arial" panose="020B0604020202020204" pitchFamily="34" charset="0"/>
              <a:buChar char="•"/>
              <a:defRPr/>
            </a:pPr>
            <a:r>
              <a:rPr lang="en-US" sz="1200" b="1" dirty="0">
                <a:solidFill>
                  <a:schemeClr val="accent2"/>
                </a:solidFill>
                <a:latin typeface="+mj-lt"/>
              </a:rPr>
              <a:t>Perception of "Cheating": </a:t>
            </a:r>
            <a:r>
              <a:rPr lang="en-US" sz="1200" dirty="0">
                <a:solidFill>
                  <a:schemeClr val="accent2"/>
                </a:solidFill>
                <a:latin typeface="+mj-lt"/>
              </a:rPr>
              <a:t>Some traditional cyclists view e-bikes as a form of cheating or as diminishing the physical effort and accomplishment associated with trail riding. </a:t>
            </a:r>
          </a:p>
          <a:p>
            <a:pPr marL="228600" indent="-228600" defTabSz="1088474">
              <a:buFont typeface="Arial" panose="020B0604020202020204" pitchFamily="34" charset="0"/>
              <a:buChar char="•"/>
              <a:defRPr/>
            </a:pPr>
            <a:r>
              <a:rPr lang="en-US" sz="1200" b="1" dirty="0">
                <a:solidFill>
                  <a:schemeClr val="accent2"/>
                </a:solidFill>
                <a:latin typeface="+mj-lt"/>
              </a:rPr>
              <a:t>Potential for Conflict:</a:t>
            </a:r>
            <a:r>
              <a:rPr lang="en-US" sz="1200" dirty="0">
                <a:solidFill>
                  <a:schemeClr val="accent2"/>
                </a:solidFill>
                <a:latin typeface="+mj-lt"/>
              </a:rPr>
              <a:t> Differing opinions about e-bike use on trails can lead to conflict and division within cycling communities. </a:t>
            </a:r>
          </a:p>
          <a:p>
            <a:pPr marL="228600" indent="-228600" defTabSz="1088474">
              <a:buFont typeface="Arial" panose="020B0604020202020204" pitchFamily="34" charset="0"/>
              <a:buChar char="•"/>
              <a:defRPr/>
            </a:pPr>
            <a:r>
              <a:rPr lang="en-US" sz="1200" b="1" dirty="0">
                <a:solidFill>
                  <a:schemeClr val="accent2"/>
                </a:solidFill>
                <a:latin typeface="+mj-lt"/>
              </a:rPr>
              <a:t>Concerns about Speed and Safety: </a:t>
            </a:r>
            <a:r>
              <a:rPr lang="en-US" sz="1200" dirty="0">
                <a:solidFill>
                  <a:schemeClr val="accent2"/>
                </a:solidFill>
                <a:latin typeface="+mj-lt"/>
              </a:rPr>
              <a:t>Some users worry that e-bikes could pose safety concerns for other trail users, especially if riders exceed trail speeds. </a:t>
            </a:r>
          </a:p>
          <a:p>
            <a:pPr marL="228600" indent="-228600" defTabSz="1088474">
              <a:buFont typeface="Arial" panose="020B0604020202020204" pitchFamily="34" charset="0"/>
              <a:buChar char="•"/>
              <a:defRPr/>
            </a:pPr>
            <a:r>
              <a:rPr lang="en-US" sz="1200" b="1" dirty="0">
                <a:solidFill>
                  <a:schemeClr val="accent2"/>
                </a:solidFill>
                <a:latin typeface="+mj-lt"/>
              </a:rPr>
              <a:t>Focus on Accessibility: </a:t>
            </a:r>
            <a:r>
              <a:rPr lang="en-US" sz="1200" dirty="0">
                <a:solidFill>
                  <a:schemeClr val="accent2"/>
                </a:solidFill>
                <a:latin typeface="+mj-lt"/>
              </a:rPr>
              <a:t>Some argue that prioritizing e-bikes for accessibility could unintentionally marginalize the needs and experiences of traditional cyclists. </a:t>
            </a:r>
          </a:p>
        </p:txBody>
      </p:sp>
      <p:pic>
        <p:nvPicPr>
          <p:cNvPr id="1026" name="Picture 2" descr="As a Mountain Biking Motivator, Add a Little Electronic Assist - The New  York Times">
            <a:extLst>
              <a:ext uri="{FF2B5EF4-FFF2-40B4-BE49-F238E27FC236}">
                <a16:creationId xmlns:a16="http://schemas.microsoft.com/office/drawing/2014/main" id="{3269ECAB-1268-D9F4-A638-CB9F9601A2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2151" y="1731803"/>
            <a:ext cx="5715000" cy="3810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9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17124-336C-3389-A9A3-7237C2C19FEE}"/>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8B77666-94AA-B037-46C8-E43FE4B5A7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3" imgH="503" progId="TCLayout.ActiveDocument.1">
                  <p:embed/>
                </p:oleObj>
              </mc:Choice>
              <mc:Fallback>
                <p:oleObj name="think-cell Slide" r:id="rId3" imgW="503" imgH="503" progId="TCLayout.ActiveDocument.1">
                  <p:embed/>
                  <p:pic>
                    <p:nvPicPr>
                      <p:cNvPr id="3" name="Object 2" hidden="1">
                        <a:extLst>
                          <a:ext uri="{FF2B5EF4-FFF2-40B4-BE49-F238E27FC236}">
                            <a16:creationId xmlns:a16="http://schemas.microsoft.com/office/drawing/2014/main" id="{B8B77666-94AA-B037-46C8-E43FE4B5A7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7FCC956A-39F3-1751-9726-60C5701BDD40}"/>
              </a:ext>
            </a:extLst>
          </p:cNvPr>
          <p:cNvSpPr/>
          <p:nvPr/>
        </p:nvSpPr>
        <p:spPr>
          <a:xfrm>
            <a:off x="4922874" y="0"/>
            <a:ext cx="72691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Content Placeholder 2">
            <a:extLst>
              <a:ext uri="{FF2B5EF4-FFF2-40B4-BE49-F238E27FC236}">
                <a16:creationId xmlns:a16="http://schemas.microsoft.com/office/drawing/2014/main" id="{4153786F-652D-6640-23F0-C60B279076FD}"/>
              </a:ext>
            </a:extLst>
          </p:cNvPr>
          <p:cNvSpPr txBox="1">
            <a:spLocks/>
          </p:cNvSpPr>
          <p:nvPr/>
        </p:nvSpPr>
        <p:spPr>
          <a:xfrm>
            <a:off x="5174428" y="656723"/>
            <a:ext cx="5760000" cy="5698605"/>
          </a:xfrm>
          <a:prstGeom prst="rect">
            <a:avLst/>
          </a:prstGeom>
        </p:spPr>
        <p:txBody>
          <a:bodyPr/>
          <a:lstStyle>
            <a:lvl1pPr marL="228600" indent="-228600" algn="l" defTabSz="1088474" rtl="0" eaLnBrk="1" latinLnBrk="0" hangingPunct="1">
              <a:lnSpc>
                <a:spcPct val="100000"/>
              </a:lnSpc>
              <a:spcBef>
                <a:spcPts val="4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402336" indent="-173736" algn="l" defTabSz="1088474" rtl="0" eaLnBrk="1" latinLnBrk="0" hangingPunct="1">
              <a:lnSpc>
                <a:spcPct val="100000"/>
              </a:lnSpc>
              <a:spcBef>
                <a:spcPts val="0"/>
              </a:spcBef>
              <a:spcAft>
                <a:spcPts val="600"/>
              </a:spcAft>
              <a:buClr>
                <a:schemeClr val="accent1"/>
              </a:buClr>
              <a:buFont typeface="NeueHaasGroteskText Pro" panose="020B0504020202020204" pitchFamily="34" charset="0"/>
              <a:buChar char="−"/>
              <a:defRPr sz="1400" kern="1200">
                <a:solidFill>
                  <a:schemeClr val="tx1"/>
                </a:solidFill>
                <a:latin typeface="+mn-lt"/>
                <a:ea typeface="+mn-ea"/>
                <a:cs typeface="+mn-cs"/>
              </a:defRPr>
            </a:lvl2pPr>
            <a:lvl3pPr marL="576072" indent="-173736" algn="l" defTabSz="1088474"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740664" indent="-173736" algn="l" defTabSz="1088474" rtl="0" eaLnBrk="1" latinLnBrk="0" hangingPunct="1">
              <a:lnSpc>
                <a:spcPct val="100000"/>
              </a:lnSpc>
              <a:spcBef>
                <a:spcPts val="0"/>
              </a:spcBef>
              <a:spcAft>
                <a:spcPts val="600"/>
              </a:spcAft>
              <a:buClr>
                <a:schemeClr val="accent1"/>
              </a:buClr>
              <a:buFont typeface="Arial" panose="020B0604020202020204" pitchFamily="34" charset="0"/>
              <a:buChar char="•"/>
              <a:tabLst/>
              <a:defRPr sz="1200" kern="1200">
                <a:solidFill>
                  <a:schemeClr val="tx1"/>
                </a:solidFill>
                <a:latin typeface="+mn-lt"/>
                <a:ea typeface="+mn-ea"/>
                <a:cs typeface="+mn-cs"/>
              </a:defRPr>
            </a:lvl4pPr>
            <a:lvl5pPr marL="914400" indent="-173736" algn="l" defTabSz="1088474"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993302"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6pPr>
            <a:lvl7pPr marL="3537538"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7pPr>
            <a:lvl8pPr marL="4081775"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8pPr>
            <a:lvl9pPr marL="4626012"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9pPr>
          </a:lstStyle>
          <a:p>
            <a:pPr marL="285750" lvl="0" indent="-285750">
              <a:spcBef>
                <a:spcPts val="1200"/>
              </a:spcBef>
              <a:spcAft>
                <a:spcPts val="1200"/>
              </a:spcAft>
              <a:buClrTx/>
              <a:defRPr/>
            </a:pPr>
            <a:r>
              <a:rPr lang="en-US" sz="2000" dirty="0">
                <a:solidFill>
                  <a:schemeClr val="bg1"/>
                </a:solidFill>
                <a:latin typeface="Arial"/>
              </a:rPr>
              <a:t>Project Background</a:t>
            </a:r>
          </a:p>
          <a:p>
            <a:pPr marL="285750" lvl="0" indent="-285750">
              <a:spcBef>
                <a:spcPts val="1200"/>
              </a:spcBef>
              <a:spcAft>
                <a:spcPts val="1200"/>
              </a:spcAft>
              <a:buClr>
                <a:prstClr val="white"/>
              </a:buClr>
              <a:defRPr/>
            </a:pPr>
            <a:r>
              <a:rPr lang="en-US" sz="2000" dirty="0">
                <a:solidFill>
                  <a:schemeClr val="bg1"/>
                </a:solidFill>
                <a:latin typeface="Arial"/>
              </a:rPr>
              <a:t>Current Regulation</a:t>
            </a:r>
          </a:p>
          <a:p>
            <a:pPr marL="285750" lvl="0" indent="-285750">
              <a:spcBef>
                <a:spcPts val="1200"/>
              </a:spcBef>
              <a:spcAft>
                <a:spcPts val="1200"/>
              </a:spcAft>
              <a:buClr>
                <a:prstClr val="white"/>
              </a:buClr>
              <a:defRPr/>
            </a:pPr>
            <a:r>
              <a:rPr lang="en-US" sz="2000" dirty="0">
                <a:solidFill>
                  <a:schemeClr val="bg1"/>
                </a:solidFill>
                <a:latin typeface="Arial"/>
              </a:rPr>
              <a:t>Impact of E-Bikes</a:t>
            </a:r>
          </a:p>
          <a:p>
            <a:pPr marL="285750" lvl="0" indent="-285750">
              <a:spcBef>
                <a:spcPts val="1200"/>
              </a:spcBef>
              <a:spcAft>
                <a:spcPts val="1200"/>
              </a:spcAft>
              <a:buClrTx/>
              <a:defRPr/>
            </a:pPr>
            <a:r>
              <a:rPr lang="en-US" sz="2000" b="1" dirty="0">
                <a:solidFill>
                  <a:schemeClr val="accent4"/>
                </a:solidFill>
                <a:latin typeface="Arial"/>
              </a:rPr>
              <a:t>Case Studies</a:t>
            </a:r>
          </a:p>
          <a:p>
            <a:pPr marL="285750" lvl="0" indent="-285750">
              <a:spcBef>
                <a:spcPts val="1200"/>
              </a:spcBef>
              <a:spcAft>
                <a:spcPts val="1200"/>
              </a:spcAft>
              <a:buClr>
                <a:prstClr val="white"/>
              </a:buClr>
              <a:defRPr/>
            </a:pPr>
            <a:r>
              <a:rPr lang="en-US" sz="2000" dirty="0">
                <a:solidFill>
                  <a:schemeClr val="bg1"/>
                </a:solidFill>
                <a:latin typeface="Arial"/>
              </a:rPr>
              <a:t>Conclusions</a:t>
            </a:r>
          </a:p>
        </p:txBody>
      </p:sp>
      <p:sp>
        <p:nvSpPr>
          <p:cNvPr id="9" name="Title 3">
            <a:extLst>
              <a:ext uri="{FF2B5EF4-FFF2-40B4-BE49-F238E27FC236}">
                <a16:creationId xmlns:a16="http://schemas.microsoft.com/office/drawing/2014/main" id="{CC2F058A-8430-60E2-88B0-DDC1E6328981}"/>
              </a:ext>
            </a:extLst>
          </p:cNvPr>
          <p:cNvSpPr txBox="1">
            <a:spLocks/>
          </p:cNvSpPr>
          <p:nvPr/>
        </p:nvSpPr>
        <p:spPr>
          <a:xfrm>
            <a:off x="469339" y="656723"/>
            <a:ext cx="4453535" cy="576072"/>
          </a:xfrm>
          <a:prstGeom prst="rect">
            <a:avLst/>
          </a:prstGeom>
        </p:spPr>
        <p:txBody>
          <a:bodyPr vert="horz" lIns="0" tIns="0" rIns="0" bIns="0" rtlCol="0" anchor="t" anchorCtr="0">
            <a:noAutofit/>
          </a:bodyPr>
          <a:lstStyle>
            <a:lvl1pPr algn="l" defTabSz="1088474" rtl="0" eaLnBrk="1" latinLnBrk="0" hangingPunct="1">
              <a:lnSpc>
                <a:spcPts val="5400"/>
              </a:lnSpc>
              <a:spcBef>
                <a:spcPct val="0"/>
              </a:spcBef>
              <a:buNone/>
              <a:defRPr sz="5400" b="1" kern="1200">
                <a:solidFill>
                  <a:schemeClr val="accent1"/>
                </a:solidFill>
                <a:latin typeface="+mj-lt"/>
                <a:ea typeface="+mj-ea"/>
                <a:cs typeface="+mj-cs"/>
              </a:defRPr>
            </a:lvl1pPr>
          </a:lstStyle>
          <a:p>
            <a:pPr marL="0" marR="0" lvl="0" indent="0" algn="l" defTabSz="1088474" rtl="0" eaLnBrk="1" fontAlgn="auto" latinLnBrk="0" hangingPunct="1">
              <a:lnSpc>
                <a:spcPts val="54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122B"/>
                </a:solidFill>
                <a:effectLst/>
                <a:uLnTx/>
                <a:uFillTx/>
                <a:latin typeface="Arial"/>
                <a:ea typeface="+mj-ea"/>
                <a:cs typeface="+mj-cs"/>
              </a:rPr>
              <a:t>Contents</a:t>
            </a:r>
          </a:p>
        </p:txBody>
      </p:sp>
      <p:cxnSp>
        <p:nvCxnSpPr>
          <p:cNvPr id="7" name="Straight Connector 6">
            <a:extLst>
              <a:ext uri="{FF2B5EF4-FFF2-40B4-BE49-F238E27FC236}">
                <a16:creationId xmlns:a16="http://schemas.microsoft.com/office/drawing/2014/main" id="{088C9E58-6462-9D33-D223-80A544595777}"/>
              </a:ext>
            </a:extLst>
          </p:cNvPr>
          <p:cNvCxnSpPr/>
          <p:nvPr/>
        </p:nvCxnSpPr>
        <p:spPr>
          <a:xfrm>
            <a:off x="4922874" y="0"/>
            <a:ext cx="0" cy="685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55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p:cNvSpPr>
            <a:spLocks noGrp="1"/>
          </p:cNvSpPr>
          <p:nvPr>
            <p:ph type="title"/>
          </p:nvPr>
        </p:nvSpPr>
        <p:spPr/>
        <p:txBody>
          <a:bodyPr/>
          <a:lstStyle/>
          <a:p>
            <a:r>
              <a:rPr lang="en-US" dirty="0"/>
              <a:t>Project Objectives</a:t>
            </a:r>
          </a:p>
        </p:txBody>
      </p:sp>
      <p:sp>
        <p:nvSpPr>
          <p:cNvPr id="13" name="Slide Number Placeholder 2">
            <a:extLst>
              <a:ext uri="{FF2B5EF4-FFF2-40B4-BE49-F238E27FC236}">
                <a16:creationId xmlns:a16="http://schemas.microsoft.com/office/drawing/2014/main" id="{4C212767-284A-46AB-A2DD-556C537CA07D}"/>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8" name="Rectangle 7"/>
          <p:cNvSpPr/>
          <p:nvPr/>
        </p:nvSpPr>
        <p:spPr>
          <a:xfrm>
            <a:off x="509587" y="1857679"/>
            <a:ext cx="1122411" cy="4163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Project Objectives</a:t>
            </a:r>
          </a:p>
        </p:txBody>
      </p:sp>
      <p:graphicFrame>
        <p:nvGraphicFramePr>
          <p:cNvPr id="9" name="Table 8">
            <a:extLst>
              <a:ext uri="{FF2B5EF4-FFF2-40B4-BE49-F238E27FC236}">
                <a16:creationId xmlns:a16="http://schemas.microsoft.com/office/drawing/2014/main" id="{51FF239D-E8D4-4590-8408-154D45A80B16}"/>
              </a:ext>
            </a:extLst>
          </p:cNvPr>
          <p:cNvGraphicFramePr>
            <a:graphicFrameLocks noGrp="1"/>
          </p:cNvGraphicFramePr>
          <p:nvPr>
            <p:extLst>
              <p:ext uri="{D42A27DB-BD31-4B8C-83A1-F6EECF244321}">
                <p14:modId xmlns:p14="http://schemas.microsoft.com/office/powerpoint/2010/main" val="4174764449"/>
              </p:ext>
            </p:extLst>
          </p:nvPr>
        </p:nvGraphicFramePr>
        <p:xfrm>
          <a:off x="1749982" y="1870142"/>
          <a:ext cx="8464424" cy="4133088"/>
        </p:xfrm>
        <a:graphic>
          <a:graphicData uri="http://schemas.openxmlformats.org/drawingml/2006/table">
            <a:tbl>
              <a:tblPr bandRow="1">
                <a:tableStyleId>{5C22544A-7EE6-4342-B048-85BDC9FD1C3A}</a:tableStyleId>
              </a:tblPr>
              <a:tblGrid>
                <a:gridCol w="8464424">
                  <a:extLst>
                    <a:ext uri="{9D8B030D-6E8A-4147-A177-3AD203B41FA5}">
                      <a16:colId xmlns:a16="http://schemas.microsoft.com/office/drawing/2014/main" val="20001"/>
                    </a:ext>
                  </a:extLst>
                </a:gridCol>
              </a:tblGrid>
              <a:tr h="659698">
                <a:tc>
                  <a:txBody>
                    <a:bodyPr/>
                    <a:lstStyle/>
                    <a:p>
                      <a:pPr marL="0" marR="0" lvl="0" indent="0" algn="l" defTabSz="1088474" rtl="0" eaLnBrk="1" fontAlgn="auto" latinLnBrk="0" hangingPunct="1">
                        <a:lnSpc>
                          <a:spcPct val="100000"/>
                        </a:lnSpc>
                        <a:spcBef>
                          <a:spcPts val="0"/>
                        </a:spcBef>
                        <a:spcAft>
                          <a:spcPts val="0"/>
                        </a:spcAft>
                        <a:buClrTx/>
                        <a:buSzTx/>
                        <a:buFontTx/>
                        <a:buNone/>
                        <a:tabLst/>
                        <a:defRPr/>
                      </a:pPr>
                      <a:endParaRPr lang="en-US" sz="1200" dirty="0">
                        <a:solidFill>
                          <a:schemeClr val="accent2"/>
                        </a:solidFill>
                        <a:latin typeface="+mj-lt"/>
                      </a:endParaRPr>
                    </a:p>
                    <a:p>
                      <a:pPr marL="60325" marR="0" lvl="0" indent="0" algn="l" defTabSz="1088474"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mj-lt"/>
                        </a:rPr>
                        <a:t>SCFC issued a request to evaluate the potential expansion of e-bike access on recreational trails within its state forests. As public interest in e-bike usage grows, SCFC must balance recreational access with environmental sustainability, user safety, and compliance with state and federal policies. This evaluation provides SCFC with the necessary insights to make informed policy decisions while ensuring that South Carolina’s state forests continue to serve the public responsibly.</a:t>
                      </a:r>
                    </a:p>
                    <a:p>
                      <a:pPr marL="0" marR="0" lvl="0" indent="0" algn="l" defTabSz="1088474" rtl="0" eaLnBrk="1" fontAlgn="auto" latinLnBrk="0" hangingPunct="1">
                        <a:lnSpc>
                          <a:spcPct val="100000"/>
                        </a:lnSpc>
                        <a:spcBef>
                          <a:spcPts val="0"/>
                        </a:spcBef>
                        <a:spcAft>
                          <a:spcPts val="0"/>
                        </a:spcAft>
                        <a:buClrTx/>
                        <a:buSzTx/>
                        <a:buFontTx/>
                        <a:buNone/>
                        <a:tabLst/>
                        <a:defRPr/>
                      </a:pPr>
                      <a:endParaRPr lang="en-US" sz="1200" dirty="0">
                        <a:solidFill>
                          <a:schemeClr val="accent2"/>
                        </a:solidFill>
                        <a:latin typeface="+mj-lt"/>
                      </a:endParaRPr>
                    </a:p>
                  </a:txBody>
                  <a:tcPr marL="9144" marT="9144" marB="914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829932">
                <a:tc>
                  <a:txBody>
                    <a:bodyPr/>
                    <a:lstStyle/>
                    <a:p>
                      <a:pPr marL="0" indent="0">
                        <a:spcBef>
                          <a:spcPts val="0"/>
                        </a:spcBef>
                        <a:spcAft>
                          <a:spcPts val="0"/>
                        </a:spcAft>
                        <a:buClr>
                          <a:schemeClr val="accent2"/>
                        </a:buClr>
                        <a:buFont typeface="Arial" panose="020B0604020202020204" pitchFamily="34" charset="0"/>
                        <a:buNone/>
                      </a:pPr>
                      <a:endParaRPr lang="en-US" sz="900" dirty="0">
                        <a:solidFill>
                          <a:schemeClr val="accent2"/>
                        </a:solidFill>
                        <a:latin typeface="+mj-lt"/>
                      </a:endParaRPr>
                    </a:p>
                    <a:p>
                      <a:pPr marL="0" indent="0">
                        <a:spcBef>
                          <a:spcPts val="0"/>
                        </a:spcBef>
                        <a:spcAft>
                          <a:spcPts val="600"/>
                        </a:spcAft>
                        <a:buClr>
                          <a:schemeClr val="accent2"/>
                        </a:buClr>
                        <a:buFont typeface="Arial" panose="020B0604020202020204" pitchFamily="34" charset="0"/>
                        <a:buNone/>
                      </a:pPr>
                      <a:r>
                        <a:rPr lang="en-US" sz="1200" dirty="0">
                          <a:solidFill>
                            <a:schemeClr val="accent2"/>
                          </a:solidFill>
                          <a:latin typeface="+mj-lt"/>
                        </a:rPr>
                        <a:t>Our role in this project is to identify, analyze, and synthesize the key factors influencing e-bike policy decisions, ensuring that SCFC has a clear understanding of:</a:t>
                      </a:r>
                    </a:p>
                    <a:p>
                      <a:pPr marL="171450" indent="-171450">
                        <a:spcBef>
                          <a:spcPts val="300"/>
                        </a:spcBef>
                        <a:spcAft>
                          <a:spcPts val="0"/>
                        </a:spcAft>
                        <a:buClr>
                          <a:schemeClr val="accent2"/>
                        </a:buClr>
                        <a:buFont typeface="Arial" panose="020B0604020202020204" pitchFamily="34" charset="0"/>
                        <a:buChar char="•"/>
                      </a:pPr>
                      <a:r>
                        <a:rPr lang="en-US" sz="1200" dirty="0">
                          <a:solidFill>
                            <a:schemeClr val="accent2"/>
                          </a:solidFill>
                          <a:latin typeface="+mj-lt"/>
                        </a:rPr>
                        <a:t>The potential environmental and trail-use impacts of expanded e-bike access.</a:t>
                      </a:r>
                    </a:p>
                    <a:p>
                      <a:pPr marL="171450" indent="-171450">
                        <a:spcBef>
                          <a:spcPts val="300"/>
                        </a:spcBef>
                        <a:spcAft>
                          <a:spcPts val="0"/>
                        </a:spcAft>
                        <a:buClr>
                          <a:schemeClr val="accent2"/>
                        </a:buClr>
                        <a:buFont typeface="Arial" panose="020B0604020202020204" pitchFamily="34" charset="0"/>
                        <a:buChar char="•"/>
                      </a:pPr>
                      <a:r>
                        <a:rPr lang="en-US" sz="1200" dirty="0">
                          <a:solidFill>
                            <a:schemeClr val="accent2"/>
                          </a:solidFill>
                          <a:latin typeface="+mj-lt"/>
                        </a:rPr>
                        <a:t>The comparison of other state and federal regulations regarding e-bike usage, and the lessons that can be drawn.</a:t>
                      </a:r>
                    </a:p>
                    <a:p>
                      <a:pPr marL="171450" indent="-171450">
                        <a:spcBef>
                          <a:spcPts val="300"/>
                        </a:spcBef>
                        <a:spcAft>
                          <a:spcPts val="600"/>
                        </a:spcAft>
                        <a:buClr>
                          <a:schemeClr val="accent2"/>
                        </a:buClr>
                        <a:buFont typeface="Arial" panose="020B0604020202020204" pitchFamily="34" charset="0"/>
                        <a:buChar char="•"/>
                      </a:pPr>
                      <a:r>
                        <a:rPr lang="en-US" sz="1200" dirty="0">
                          <a:solidFill>
                            <a:schemeClr val="accent2"/>
                          </a:solidFill>
                          <a:latin typeface="+mj-lt"/>
                        </a:rPr>
                        <a:t>The trade-offs between user accessibility, sustainability, and land-use priorities within SCFC’s management framework.</a:t>
                      </a:r>
                    </a:p>
                    <a:p>
                      <a:pPr marL="0" indent="0">
                        <a:spcBef>
                          <a:spcPts val="0"/>
                        </a:spcBef>
                        <a:spcAft>
                          <a:spcPts val="300"/>
                        </a:spcAft>
                        <a:buClr>
                          <a:schemeClr val="accent2"/>
                        </a:buClr>
                        <a:buFont typeface="Arial" panose="020B0604020202020204" pitchFamily="34" charset="0"/>
                        <a:buNone/>
                      </a:pPr>
                      <a:r>
                        <a:rPr lang="en-US" sz="1200" dirty="0">
                          <a:solidFill>
                            <a:schemeClr val="accent2"/>
                          </a:solidFill>
                          <a:latin typeface="+mj-lt"/>
                        </a:rPr>
                        <a:t>Priority Metrics Group will focus research efforts on three impact areas and sub-categories associated with each of these three areas of concern:</a:t>
                      </a:r>
                    </a:p>
                    <a:p>
                      <a:pPr marL="171450" indent="-171450">
                        <a:spcBef>
                          <a:spcPts val="0"/>
                        </a:spcBef>
                        <a:spcAft>
                          <a:spcPts val="300"/>
                        </a:spcAft>
                        <a:buClr>
                          <a:schemeClr val="accent2"/>
                        </a:buClr>
                        <a:buFont typeface="Arial" panose="020B0604020202020204" pitchFamily="34" charset="0"/>
                        <a:buChar char="•"/>
                      </a:pPr>
                      <a:r>
                        <a:rPr lang="en-US" sz="1200" dirty="0">
                          <a:solidFill>
                            <a:schemeClr val="accent2"/>
                          </a:solidFill>
                          <a:latin typeface="+mj-lt"/>
                        </a:rPr>
                        <a:t>Natural – erosion, water quality, habitat disturbance, trail building, fire risk</a:t>
                      </a:r>
                    </a:p>
                    <a:p>
                      <a:pPr marL="171450" indent="-171450">
                        <a:spcBef>
                          <a:spcPts val="0"/>
                        </a:spcBef>
                        <a:spcAft>
                          <a:spcPts val="300"/>
                        </a:spcAft>
                        <a:buClr>
                          <a:schemeClr val="accent2"/>
                        </a:buClr>
                        <a:buFont typeface="Arial" panose="020B0604020202020204" pitchFamily="34" charset="0"/>
                        <a:buChar char="•"/>
                      </a:pPr>
                      <a:r>
                        <a:rPr lang="en-US" sz="1200" dirty="0">
                          <a:solidFill>
                            <a:schemeClr val="accent2"/>
                          </a:solidFill>
                          <a:latin typeface="+mj-lt"/>
                        </a:rPr>
                        <a:t>Safety – e-bike user injury, non-user injury</a:t>
                      </a:r>
                    </a:p>
                    <a:p>
                      <a:pPr marL="171450" indent="-171450">
                        <a:spcBef>
                          <a:spcPts val="0"/>
                        </a:spcBef>
                        <a:spcAft>
                          <a:spcPts val="600"/>
                        </a:spcAft>
                        <a:buClr>
                          <a:schemeClr val="accent2"/>
                        </a:buClr>
                        <a:buFont typeface="Arial" panose="020B0604020202020204" pitchFamily="34" charset="0"/>
                        <a:buChar char="•"/>
                      </a:pPr>
                      <a:r>
                        <a:rPr lang="en-US" sz="1200" dirty="0">
                          <a:solidFill>
                            <a:schemeClr val="accent2"/>
                          </a:solidFill>
                          <a:latin typeface="+mj-lt"/>
                        </a:rPr>
                        <a:t>Social – speed, user volumes/conflicts, user behavior/trail etiquette, increased access/longer distance/battery range, increased non-cyclist access</a:t>
                      </a:r>
                    </a:p>
                    <a:p>
                      <a:pPr marL="0" indent="0">
                        <a:spcBef>
                          <a:spcPts val="0"/>
                        </a:spcBef>
                        <a:spcAft>
                          <a:spcPts val="0"/>
                        </a:spcAft>
                        <a:buClr>
                          <a:schemeClr val="accent2"/>
                        </a:buClr>
                        <a:buFont typeface="Arial" panose="020B0604020202020204" pitchFamily="34" charset="0"/>
                        <a:buNone/>
                      </a:pPr>
                      <a:r>
                        <a:rPr lang="en-US" sz="1200" dirty="0">
                          <a:solidFill>
                            <a:schemeClr val="accent2"/>
                          </a:solidFill>
                          <a:latin typeface="+mj-lt"/>
                        </a:rPr>
                        <a:t>Research was limited to published materials and reports that are available in the public domain.</a:t>
                      </a:r>
                    </a:p>
                    <a:p>
                      <a:pPr marL="0" indent="0">
                        <a:spcBef>
                          <a:spcPts val="0"/>
                        </a:spcBef>
                        <a:spcAft>
                          <a:spcPts val="0"/>
                        </a:spcAft>
                        <a:buClr>
                          <a:schemeClr val="accent2"/>
                        </a:buClr>
                        <a:buFont typeface="Arial" panose="020B0604020202020204" pitchFamily="34" charset="0"/>
                        <a:buNone/>
                      </a:pPr>
                      <a:endParaRPr lang="en-US" sz="900" dirty="0">
                        <a:solidFill>
                          <a:schemeClr val="accent2"/>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4" name="Rectangle 13">
            <a:extLst>
              <a:ext uri="{FF2B5EF4-FFF2-40B4-BE49-F238E27FC236}">
                <a16:creationId xmlns:a16="http://schemas.microsoft.com/office/drawing/2014/main" id="{CB88E97F-CE2D-4DFD-93DC-D3A5427E76BC}"/>
              </a:ext>
            </a:extLst>
          </p:cNvPr>
          <p:cNvSpPr/>
          <p:nvPr/>
        </p:nvSpPr>
        <p:spPr>
          <a:xfrm>
            <a:off x="496894" y="1429136"/>
            <a:ext cx="8318497"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Provide guidance on future e-bike policies in SCFC-managed forests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9784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30EA9-E477-1959-6C29-82670B497C84}"/>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BDAA448-719F-03BD-50B9-908D515B38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BBDAA448-719F-03BD-50B9-908D515B38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9426167-A97B-C769-960E-D825EF77A90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DF54C090-10D4-845B-0940-9D2074659DE4}"/>
              </a:ext>
            </a:extLst>
          </p:cNvPr>
          <p:cNvSpPr>
            <a:spLocks noGrp="1"/>
          </p:cNvSpPr>
          <p:nvPr>
            <p:ph type="title"/>
          </p:nvPr>
        </p:nvSpPr>
        <p:spPr/>
        <p:txBody>
          <a:bodyPr/>
          <a:lstStyle/>
          <a:p>
            <a:r>
              <a:rPr lang="en-US" dirty="0"/>
              <a:t>Case Study</a:t>
            </a:r>
          </a:p>
        </p:txBody>
      </p:sp>
      <p:sp>
        <p:nvSpPr>
          <p:cNvPr id="236" name="Slide Number Placeholder 2">
            <a:extLst>
              <a:ext uri="{FF2B5EF4-FFF2-40B4-BE49-F238E27FC236}">
                <a16:creationId xmlns:a16="http://schemas.microsoft.com/office/drawing/2014/main" id="{78CD687C-EA7C-FACF-BB85-CD8D139511DA}"/>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AF5AA846-5EF8-32D5-FC3D-F1EB30ADDE33}"/>
              </a:ext>
            </a:extLst>
          </p:cNvPr>
          <p:cNvSpPr/>
          <p:nvPr/>
        </p:nvSpPr>
        <p:spPr>
          <a:xfrm>
            <a:off x="496894" y="979212"/>
            <a:ext cx="4075105"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Pennsylvania Bureau of State Parks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0F787AF3-E17B-399E-735A-11F8B32BAED1}"/>
              </a:ext>
            </a:extLst>
          </p:cNvPr>
          <p:cNvSpPr/>
          <p:nvPr/>
        </p:nvSpPr>
        <p:spPr>
          <a:xfrm>
            <a:off x="496894" y="1556429"/>
            <a:ext cx="11061697" cy="3231654"/>
          </a:xfrm>
          <a:prstGeom prst="rect">
            <a:avLst/>
          </a:prstGeom>
          <a:noFill/>
        </p:spPr>
        <p:txBody>
          <a:bodyPr wrap="square">
            <a:spAutoFit/>
          </a:bodyPr>
          <a:lstStyle/>
          <a:p>
            <a:pPr defTabSz="1088474">
              <a:defRPr/>
            </a:pPr>
            <a:r>
              <a:rPr lang="en-US" sz="1200" dirty="0">
                <a:solidFill>
                  <a:schemeClr val="accent2"/>
                </a:solidFill>
                <a:latin typeface="+mj-lt"/>
              </a:rPr>
              <a:t>E-bikes are allowed on DCNR-managed motorized trails and public use roads unless they are marked as prohibited to bikes. E-bikes are allowed on trails already open to traditional bicycle usage as long as users follow guidelines consistent with the Pennsylvania Vehicle Code that e-bikes:</a:t>
            </a:r>
          </a:p>
          <a:p>
            <a:pPr marL="685800" lvl="1" indent="-228600" defTabSz="1088474">
              <a:buFont typeface="Arial" panose="020B0604020202020204" pitchFamily="34" charset="0"/>
              <a:buChar char="•"/>
              <a:defRPr/>
            </a:pPr>
            <a:r>
              <a:rPr lang="en-US" sz="1200" dirty="0">
                <a:solidFill>
                  <a:schemeClr val="accent2"/>
                </a:solidFill>
                <a:latin typeface="+mj-lt"/>
              </a:rPr>
              <a:t>Weigh no more than 100 pounds,</a:t>
            </a:r>
          </a:p>
          <a:p>
            <a:pPr marL="685800" lvl="1" indent="-228600" defTabSz="1088474">
              <a:buFont typeface="Arial" panose="020B0604020202020204" pitchFamily="34" charset="0"/>
              <a:buChar char="•"/>
              <a:defRPr/>
            </a:pPr>
            <a:r>
              <a:rPr lang="en-US" sz="1200" dirty="0">
                <a:solidFill>
                  <a:schemeClr val="accent2"/>
                </a:solidFill>
                <a:latin typeface="+mj-lt"/>
              </a:rPr>
              <a:t>Do not exceed 20 miles-per-hour using the motor,</a:t>
            </a:r>
          </a:p>
          <a:p>
            <a:pPr marL="685800" lvl="1" indent="-228600" defTabSz="1088474">
              <a:buFont typeface="Arial" panose="020B0604020202020204" pitchFamily="34" charset="0"/>
              <a:buChar char="•"/>
              <a:defRPr/>
            </a:pPr>
            <a:r>
              <a:rPr lang="en-US" sz="1200" dirty="0">
                <a:solidFill>
                  <a:schemeClr val="accent2"/>
                </a:solidFill>
                <a:latin typeface="+mj-lt"/>
              </a:rPr>
              <a:t>Have motors that do not exceed 750 watts,</a:t>
            </a:r>
          </a:p>
          <a:p>
            <a:pPr marL="685800" lvl="1" indent="-228600" defTabSz="1088474">
              <a:buFont typeface="Arial" panose="020B0604020202020204" pitchFamily="34" charset="0"/>
              <a:buChar char="•"/>
              <a:defRPr/>
            </a:pPr>
            <a:r>
              <a:rPr lang="en-US" sz="1200" dirty="0">
                <a:solidFill>
                  <a:schemeClr val="accent2"/>
                </a:solidFill>
                <a:latin typeface="+mj-lt"/>
              </a:rPr>
              <a:t>Have fully functional, operable pedals.</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E-bike users must propel their e-bikes by pedaling on non-motorized trails; the use of the throttle-only functionality is not permitted on non-motorized trails managed by DCNR.</a:t>
            </a:r>
          </a:p>
          <a:p>
            <a:pPr marL="228600" indent="-228600" defTabSz="1088474">
              <a:defRPr/>
            </a:pPr>
            <a:endParaRPr lang="en-US" sz="1200" dirty="0">
              <a:solidFill>
                <a:schemeClr val="accent2"/>
              </a:solidFill>
              <a:latin typeface="+mj-lt"/>
            </a:endParaRPr>
          </a:p>
          <a:p>
            <a:pPr marL="228600" indent="-228600" defTabSz="1088474">
              <a:defRPr/>
            </a:pPr>
            <a:r>
              <a:rPr lang="en-US" sz="1200" dirty="0">
                <a:solidFill>
                  <a:schemeClr val="accent2"/>
                </a:solidFill>
                <a:latin typeface="+mj-lt"/>
              </a:rPr>
              <a:t>State forest roads and trails that are not open to biking, which would also prohibit e-bikes include:</a:t>
            </a:r>
          </a:p>
          <a:p>
            <a:pPr marL="685800" lvl="1" indent="-228600" defTabSz="1088474">
              <a:buFont typeface="Arial" panose="020B0604020202020204" pitchFamily="34" charset="0"/>
              <a:buChar char="•"/>
              <a:defRPr/>
            </a:pPr>
            <a:r>
              <a:rPr lang="en-US" sz="1200" dirty="0">
                <a:solidFill>
                  <a:schemeClr val="accent2"/>
                </a:solidFill>
                <a:latin typeface="+mj-lt"/>
              </a:rPr>
              <a:t>Natural areas,</a:t>
            </a:r>
          </a:p>
          <a:p>
            <a:pPr marL="685800" lvl="1" indent="-228600" defTabSz="1088474">
              <a:buFont typeface="Arial" panose="020B0604020202020204" pitchFamily="34" charset="0"/>
              <a:buChar char="•"/>
              <a:defRPr/>
            </a:pPr>
            <a:r>
              <a:rPr lang="en-US" sz="1200" dirty="0">
                <a:solidFill>
                  <a:schemeClr val="accent2"/>
                </a:solidFill>
                <a:latin typeface="+mj-lt"/>
              </a:rPr>
              <a:t>Designated hiking trails (blazed with yellow or orange),</a:t>
            </a:r>
          </a:p>
          <a:p>
            <a:pPr marL="685800" lvl="1" indent="-228600" defTabSz="1088474">
              <a:buFont typeface="Arial" panose="020B0604020202020204" pitchFamily="34" charset="0"/>
              <a:buChar char="•"/>
              <a:defRPr/>
            </a:pPr>
            <a:r>
              <a:rPr lang="en-US" sz="1200" dirty="0">
                <a:solidFill>
                  <a:schemeClr val="accent2"/>
                </a:solidFill>
                <a:latin typeface="+mj-lt"/>
              </a:rPr>
              <a:t>Trails or roads specifically marked closed to biking,</a:t>
            </a:r>
          </a:p>
          <a:p>
            <a:pPr marL="685800" lvl="1" indent="-228600" defTabSz="1088474">
              <a:buFont typeface="Arial" panose="020B0604020202020204" pitchFamily="34" charset="0"/>
              <a:buChar char="•"/>
              <a:defRPr/>
            </a:pPr>
            <a:r>
              <a:rPr lang="en-US" sz="1200" dirty="0">
                <a:solidFill>
                  <a:schemeClr val="accent2"/>
                </a:solidFill>
                <a:latin typeface="+mj-lt"/>
              </a:rPr>
              <a:t>Other lands open to the public in Pennsylvania (such as federal lands, local parks, </a:t>
            </a:r>
            <a:r>
              <a:rPr lang="en-US" sz="1200" dirty="0" err="1">
                <a:solidFill>
                  <a:schemeClr val="accent2"/>
                </a:solidFill>
                <a:latin typeface="+mj-lt"/>
              </a:rPr>
              <a:t>gamelands</a:t>
            </a:r>
            <a:r>
              <a:rPr lang="en-US" sz="1200" dirty="0">
                <a:solidFill>
                  <a:schemeClr val="accent2"/>
                </a:solidFill>
                <a:latin typeface="+mj-lt"/>
              </a:rPr>
              <a:t>, and preserves) have different requirements related to e-bikes. E-bike users should check the guidelines for their destination before they go.</a:t>
            </a:r>
          </a:p>
          <a:p>
            <a:pPr marL="228600" indent="-228600" defTabSz="1088474">
              <a:defRPr/>
            </a:pPr>
            <a:endParaRPr lang="en-US" sz="1200" dirty="0">
              <a:solidFill>
                <a:schemeClr val="accent2"/>
              </a:solidFill>
              <a:latin typeface="+mj-lt"/>
            </a:endParaRPr>
          </a:p>
        </p:txBody>
      </p:sp>
      <p:pic>
        <p:nvPicPr>
          <p:cNvPr id="4" name="Picture 3">
            <a:extLst>
              <a:ext uri="{FF2B5EF4-FFF2-40B4-BE49-F238E27FC236}">
                <a16:creationId xmlns:a16="http://schemas.microsoft.com/office/drawing/2014/main" id="{271CDA3D-C388-4594-F43C-1950078B0BF5}"/>
              </a:ext>
            </a:extLst>
          </p:cNvPr>
          <p:cNvPicPr>
            <a:picLocks noChangeAspect="1"/>
          </p:cNvPicPr>
          <p:nvPr/>
        </p:nvPicPr>
        <p:blipFill>
          <a:blip r:embed="rId6"/>
          <a:stretch>
            <a:fillRect/>
          </a:stretch>
        </p:blipFill>
        <p:spPr>
          <a:xfrm>
            <a:off x="9800945" y="476821"/>
            <a:ext cx="1590675" cy="390525"/>
          </a:xfrm>
          <a:prstGeom prst="rect">
            <a:avLst/>
          </a:prstGeom>
        </p:spPr>
      </p:pic>
    </p:spTree>
    <p:extLst>
      <p:ext uri="{BB962C8B-B14F-4D97-AF65-F5344CB8AC3E}">
        <p14:creationId xmlns:p14="http://schemas.microsoft.com/office/powerpoint/2010/main" val="1825744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5C880-71D1-C7EA-8481-BE81BAD844CF}"/>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355E92-510C-458A-D568-9C60CC58FD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1C355E92-510C-458A-D568-9C60CC58FD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019D83A-C8ED-E250-A16D-4F060DD8C19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A6BFBF19-739F-ADB7-3994-AEDD7AB82DF8}"/>
              </a:ext>
            </a:extLst>
          </p:cNvPr>
          <p:cNvSpPr>
            <a:spLocks noGrp="1"/>
          </p:cNvSpPr>
          <p:nvPr>
            <p:ph type="title"/>
          </p:nvPr>
        </p:nvSpPr>
        <p:spPr/>
        <p:txBody>
          <a:bodyPr/>
          <a:lstStyle/>
          <a:p>
            <a:r>
              <a:rPr lang="en-US" dirty="0"/>
              <a:t>Case Study</a:t>
            </a:r>
          </a:p>
        </p:txBody>
      </p:sp>
      <p:sp>
        <p:nvSpPr>
          <p:cNvPr id="236" name="Slide Number Placeholder 2">
            <a:extLst>
              <a:ext uri="{FF2B5EF4-FFF2-40B4-BE49-F238E27FC236}">
                <a16:creationId xmlns:a16="http://schemas.microsoft.com/office/drawing/2014/main" id="{F669C6C3-35C9-C47E-0EEA-74F1A1005427}"/>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B5CF09FE-F6B2-9EDD-D38B-2FF1B5BB2DD1}"/>
              </a:ext>
            </a:extLst>
          </p:cNvPr>
          <p:cNvSpPr/>
          <p:nvPr/>
        </p:nvSpPr>
        <p:spPr>
          <a:xfrm>
            <a:off x="496894" y="979212"/>
            <a:ext cx="10108353"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Conversation with Rory Bower, General Manager, Pennsylvania Bureau of State Parks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3CC6529A-6C85-92F4-C18E-4A9A98634658}"/>
              </a:ext>
            </a:extLst>
          </p:cNvPr>
          <p:cNvSpPr/>
          <p:nvPr/>
        </p:nvSpPr>
        <p:spPr>
          <a:xfrm>
            <a:off x="496894" y="1556429"/>
            <a:ext cx="11061697" cy="3970318"/>
          </a:xfrm>
          <a:prstGeom prst="rect">
            <a:avLst/>
          </a:prstGeom>
          <a:noFill/>
        </p:spPr>
        <p:txBody>
          <a:bodyPr wrap="square">
            <a:spAutoFit/>
          </a:bodyPr>
          <a:lstStyle/>
          <a:p>
            <a:pPr defTabSz="1088474">
              <a:defRPr/>
            </a:pPr>
            <a:r>
              <a:rPr lang="en-US" sz="1200" i="1" dirty="0">
                <a:solidFill>
                  <a:schemeClr val="accent2"/>
                </a:solidFill>
                <a:latin typeface="+mj-lt"/>
              </a:rPr>
              <a:t>Property under our management includes all state parks and forests – 2 mm acres, 125 state parks. The use of e-bikes is certainly growing – more showing up all the time.</a:t>
            </a:r>
          </a:p>
          <a:p>
            <a:pPr defTabSz="1088474">
              <a:defRPr/>
            </a:pPr>
            <a:endParaRPr lang="en-US" sz="1200" i="1" dirty="0">
              <a:solidFill>
                <a:schemeClr val="accent2"/>
              </a:solidFill>
              <a:latin typeface="+mj-lt"/>
            </a:endParaRPr>
          </a:p>
          <a:p>
            <a:pPr defTabSz="1088474">
              <a:defRPr/>
            </a:pPr>
            <a:r>
              <a:rPr lang="en-US" sz="1200" i="1" dirty="0">
                <a:solidFill>
                  <a:schemeClr val="accent2"/>
                </a:solidFill>
                <a:latin typeface="+mj-lt"/>
              </a:rPr>
              <a:t>I answer all of the correspondence for Bureau of State Parks and I have heard no negative comments since instituting the policy a couple of years ago. (We try to review every policy on a five-year cycle.) Heard some positive comments. But people generally don’t make positive comments! Overall, we think it has been fairly well received. Biggest problems is that it is hard to gauge people riding on trails that aren’t open to bikes – e.g. hiking trails. We can’t be all places at all times.</a:t>
            </a:r>
          </a:p>
          <a:p>
            <a:pPr defTabSz="1088474">
              <a:defRPr/>
            </a:pPr>
            <a:endParaRPr lang="en-US" sz="1200" i="1" dirty="0">
              <a:solidFill>
                <a:schemeClr val="accent2"/>
              </a:solidFill>
              <a:latin typeface="+mj-lt"/>
            </a:endParaRPr>
          </a:p>
          <a:p>
            <a:pPr defTabSz="1088474">
              <a:defRPr/>
            </a:pPr>
            <a:r>
              <a:rPr lang="en-US" sz="1200" i="1" dirty="0">
                <a:solidFill>
                  <a:schemeClr val="accent2"/>
                </a:solidFill>
                <a:latin typeface="+mj-lt"/>
              </a:rPr>
              <a:t>The only issue that exists – we are struggling with right now, is on paved, multi-use trails, where you have people walking dogs, roller blading, strollers, other bikes. There are so many people utilizing the trails, at different speed, and the speed of e-bikes has become problematic. Even pedal bikes, especially in areas with sharp turns. Controlling speed on e-bikes speed is not a good way. Allowing e-bikes has increased the number of incidents and accidents – on trails in general because people are going fast and there is no good way to slow them down. We have tried putting up signs, but most bikes don’t have speedometers anyway. </a:t>
            </a:r>
          </a:p>
          <a:p>
            <a:pPr defTabSz="1088474">
              <a:defRPr/>
            </a:pPr>
            <a:endParaRPr lang="en-US" sz="1200" i="1" dirty="0">
              <a:solidFill>
                <a:schemeClr val="accent2"/>
              </a:solidFill>
              <a:latin typeface="+mj-lt"/>
            </a:endParaRPr>
          </a:p>
          <a:p>
            <a:pPr defTabSz="1088474">
              <a:defRPr/>
            </a:pPr>
            <a:r>
              <a:rPr lang="en-US" sz="1200" i="1" dirty="0">
                <a:solidFill>
                  <a:schemeClr val="accent2"/>
                </a:solidFill>
                <a:latin typeface="+mj-lt"/>
              </a:rPr>
              <a:t>Speed is impossible to enforce. The only thing we can enforce is where people are allowed and not allowed to ride. Also the type of bike – if bike is not in compliance. Penalties are tough to levy because it is Bureau policy and they are not legally enforceable. We are in the process of revising rules and regulations and may look at putting something stronger in for enforcement. But we can’t legally enforce anything right now.</a:t>
            </a:r>
          </a:p>
          <a:p>
            <a:pPr defTabSz="1088474">
              <a:defRPr/>
            </a:pPr>
            <a:endParaRPr lang="en-US" sz="1200" i="1" dirty="0">
              <a:solidFill>
                <a:schemeClr val="accent2"/>
              </a:solidFill>
              <a:latin typeface="+mj-lt"/>
            </a:endParaRPr>
          </a:p>
          <a:p>
            <a:pPr defTabSz="1088474">
              <a:defRPr/>
            </a:pPr>
            <a:r>
              <a:rPr lang="en-US" sz="1200" i="1" dirty="0">
                <a:solidFill>
                  <a:schemeClr val="accent2"/>
                </a:solidFill>
                <a:latin typeface="+mj-lt"/>
              </a:rPr>
              <a:t>One thing that happened internally – at the Bureau of Forestry – they do a lot of logging and they put in a road and then when they are done logging, they put a gate on it. In the past, the </a:t>
            </a:r>
            <a:r>
              <a:rPr lang="en-US" sz="1200" i="1" dirty="0" err="1">
                <a:solidFill>
                  <a:schemeClr val="accent2"/>
                </a:solidFill>
                <a:latin typeface="+mj-lt"/>
              </a:rPr>
              <a:t>BoF</a:t>
            </a:r>
            <a:r>
              <a:rPr lang="en-US" sz="1200" i="1" dirty="0">
                <a:solidFill>
                  <a:schemeClr val="accent2"/>
                </a:solidFill>
                <a:latin typeface="+mj-lt"/>
              </a:rPr>
              <a:t> closed those roads to motorized vehicles. E-bikes have electric motors and so their presence on these </a:t>
            </a:r>
            <a:r>
              <a:rPr lang="en-US" sz="1200" i="1" dirty="0" err="1">
                <a:solidFill>
                  <a:schemeClr val="accent2"/>
                </a:solidFill>
                <a:latin typeface="+mj-lt"/>
              </a:rPr>
              <a:t>BoF</a:t>
            </a:r>
            <a:r>
              <a:rPr lang="en-US" sz="1200" i="1" dirty="0">
                <a:solidFill>
                  <a:schemeClr val="accent2"/>
                </a:solidFill>
                <a:latin typeface="+mj-lt"/>
              </a:rPr>
              <a:t> roads is, in effect, against their regulations. That has caused some internal issues with folks in Forestry and they fought internally against e-bikes being allowed on their roads (and lost).</a:t>
            </a:r>
          </a:p>
        </p:txBody>
      </p:sp>
      <p:pic>
        <p:nvPicPr>
          <p:cNvPr id="4" name="Picture 3">
            <a:extLst>
              <a:ext uri="{FF2B5EF4-FFF2-40B4-BE49-F238E27FC236}">
                <a16:creationId xmlns:a16="http://schemas.microsoft.com/office/drawing/2014/main" id="{0809C7CE-C341-BE1F-4663-A69E6400BF05}"/>
              </a:ext>
            </a:extLst>
          </p:cNvPr>
          <p:cNvPicPr>
            <a:picLocks noChangeAspect="1"/>
          </p:cNvPicPr>
          <p:nvPr/>
        </p:nvPicPr>
        <p:blipFill>
          <a:blip r:embed="rId6"/>
          <a:stretch>
            <a:fillRect/>
          </a:stretch>
        </p:blipFill>
        <p:spPr>
          <a:xfrm>
            <a:off x="9800945" y="476821"/>
            <a:ext cx="1590675" cy="390525"/>
          </a:xfrm>
          <a:prstGeom prst="rect">
            <a:avLst/>
          </a:prstGeom>
        </p:spPr>
      </p:pic>
    </p:spTree>
    <p:extLst>
      <p:ext uri="{BB962C8B-B14F-4D97-AF65-F5344CB8AC3E}">
        <p14:creationId xmlns:p14="http://schemas.microsoft.com/office/powerpoint/2010/main" val="2045708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0E933-738E-BFA9-28BC-C389562C2027}"/>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6E84B77-06CA-66F5-EAF6-B000C08FBCF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A6E84B77-06CA-66F5-EAF6-B000C08FBCF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12AEA00-6951-98DB-A4DB-4DDE5E65431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E8E62D74-DCE1-ACCC-42FC-7227E043747B}"/>
              </a:ext>
            </a:extLst>
          </p:cNvPr>
          <p:cNvSpPr>
            <a:spLocks noGrp="1"/>
          </p:cNvSpPr>
          <p:nvPr>
            <p:ph type="title"/>
          </p:nvPr>
        </p:nvSpPr>
        <p:spPr/>
        <p:txBody>
          <a:bodyPr/>
          <a:lstStyle/>
          <a:p>
            <a:r>
              <a:rPr lang="en-US" dirty="0"/>
              <a:t>Case Study</a:t>
            </a:r>
          </a:p>
        </p:txBody>
      </p:sp>
      <p:sp>
        <p:nvSpPr>
          <p:cNvPr id="236" name="Slide Number Placeholder 2">
            <a:extLst>
              <a:ext uri="{FF2B5EF4-FFF2-40B4-BE49-F238E27FC236}">
                <a16:creationId xmlns:a16="http://schemas.microsoft.com/office/drawing/2014/main" id="{2058B2A4-A542-EE1C-194E-1C3A9B5623D1}"/>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CDABC3D1-41A3-A396-A6E8-C8F6639EA70D}"/>
              </a:ext>
            </a:extLst>
          </p:cNvPr>
          <p:cNvSpPr/>
          <p:nvPr/>
        </p:nvSpPr>
        <p:spPr>
          <a:xfrm>
            <a:off x="496894" y="979212"/>
            <a:ext cx="4962612"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Minnesota Department of Natural Resources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40AE6A9-CAAE-BCB2-5500-C420A029DEA3}"/>
              </a:ext>
            </a:extLst>
          </p:cNvPr>
          <p:cNvSpPr/>
          <p:nvPr/>
        </p:nvSpPr>
        <p:spPr>
          <a:xfrm>
            <a:off x="496894" y="1556429"/>
            <a:ext cx="11061697" cy="2862322"/>
          </a:xfrm>
          <a:prstGeom prst="rect">
            <a:avLst/>
          </a:prstGeom>
          <a:noFill/>
        </p:spPr>
        <p:txBody>
          <a:bodyPr wrap="square">
            <a:spAutoFit/>
          </a:bodyPr>
          <a:lstStyle/>
          <a:p>
            <a:pPr defTabSz="1088474">
              <a:defRPr/>
            </a:pPr>
            <a:r>
              <a:rPr lang="en-US" sz="1200" dirty="0">
                <a:solidFill>
                  <a:schemeClr val="accent2"/>
                </a:solidFill>
                <a:latin typeface="+mj-lt"/>
              </a:rPr>
              <a:t>Electric-assist or pedal-assist bicycles are allowed on state trails, or wherever normal bicycles are allowed, if they meet the following definition in Minnesota Statutes 169.011, Subdivision 27:</a:t>
            </a:r>
          </a:p>
          <a:p>
            <a:pPr marL="628650" lvl="1" indent="-171450" defTabSz="1088474">
              <a:buFont typeface="Arial" panose="020B0604020202020204" pitchFamily="34" charset="0"/>
              <a:buChar char="•"/>
              <a:defRPr/>
            </a:pPr>
            <a:r>
              <a:rPr lang="en-US" sz="1200" dirty="0">
                <a:solidFill>
                  <a:schemeClr val="accent2"/>
                </a:solidFill>
                <a:latin typeface="+mj-lt"/>
              </a:rPr>
              <a:t>2 or 3 wheels,</a:t>
            </a:r>
          </a:p>
          <a:p>
            <a:pPr marL="628650" lvl="1" indent="-171450" defTabSz="1088474">
              <a:buFont typeface="Arial" panose="020B0604020202020204" pitchFamily="34" charset="0"/>
              <a:buChar char="•"/>
              <a:defRPr/>
            </a:pPr>
            <a:r>
              <a:rPr lang="en-US" sz="1200" dirty="0">
                <a:solidFill>
                  <a:schemeClr val="accent2"/>
                </a:solidFill>
                <a:latin typeface="+mj-lt"/>
              </a:rPr>
              <a:t>A saddle and fully operable pedals for human propulsion,</a:t>
            </a:r>
          </a:p>
          <a:p>
            <a:pPr marL="628650" lvl="1" indent="-171450" defTabSz="1088474">
              <a:buFont typeface="Arial" panose="020B0604020202020204" pitchFamily="34" charset="0"/>
              <a:buChar char="•"/>
              <a:defRPr/>
            </a:pPr>
            <a:r>
              <a:rPr lang="en-US" sz="1200" dirty="0">
                <a:solidFill>
                  <a:schemeClr val="accent2"/>
                </a:solidFill>
                <a:latin typeface="+mj-lt"/>
              </a:rPr>
              <a:t>Equipped with an electric motor that has a power output of not more than 750 watts, and</a:t>
            </a:r>
          </a:p>
          <a:p>
            <a:pPr marL="628650" lvl="1" indent="-171450" defTabSz="1088474">
              <a:buFont typeface="Arial" panose="020B0604020202020204" pitchFamily="34" charset="0"/>
              <a:buChar char="•"/>
              <a:defRPr/>
            </a:pPr>
            <a:r>
              <a:rPr lang="en-US" sz="1200" dirty="0">
                <a:solidFill>
                  <a:schemeClr val="accent2"/>
                </a:solidFill>
                <a:latin typeface="+mj-lt"/>
              </a:rPr>
              <a:t>Meets the requirements of a class 1, class 2, or class 3 electric-assisted bicycle.</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A motorized bicycle that does not meet the definition of an electric-assist bicycle is not allowed on state trails where motorized vehicles are prohibited.</a:t>
            </a:r>
          </a:p>
          <a:p>
            <a:pPr defTabSz="1088474">
              <a:defRPr/>
            </a:pPr>
            <a:r>
              <a:rPr lang="en-US" sz="1200" dirty="0">
                <a:solidFill>
                  <a:schemeClr val="accent2"/>
                </a:solidFill>
                <a:latin typeface="+mj-lt"/>
              </a:rPr>
              <a:t>When riding on state trails, riders are asked to yield to pedestrians and slower trail users, and give an audible signal if passing.</a:t>
            </a:r>
          </a:p>
          <a:p>
            <a:pPr defTabSz="1088474">
              <a:defRPr/>
            </a:pPr>
            <a:r>
              <a:rPr lang="en-US" sz="1200" dirty="0">
                <a:solidFill>
                  <a:schemeClr val="accent2"/>
                </a:solidFill>
                <a:latin typeface="+mj-lt"/>
              </a:rPr>
              <a:t>The law does not permit anyone under the age of 15 years to operate any electric-assist bike. </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Definitions of e-bike classes follow the </a:t>
            </a:r>
            <a:r>
              <a:rPr lang="en-US" sz="1200" dirty="0" err="1">
                <a:solidFill>
                  <a:schemeClr val="accent2"/>
                </a:solidFill>
                <a:latin typeface="+mj-lt"/>
              </a:rPr>
              <a:t>PeopleForBikes</a:t>
            </a:r>
            <a:r>
              <a:rPr lang="en-US" sz="1200" dirty="0">
                <a:solidFill>
                  <a:schemeClr val="accent2"/>
                </a:solidFill>
                <a:latin typeface="+mj-lt"/>
              </a:rPr>
              <a:t> classification system adopted by many states.</a:t>
            </a:r>
          </a:p>
          <a:p>
            <a:pPr defTabSz="1088474">
              <a:defRPr/>
            </a:pPr>
            <a:endParaRPr lang="en-US" sz="1200" dirty="0">
              <a:solidFill>
                <a:schemeClr val="accent2"/>
              </a:solidFill>
              <a:latin typeface="+mj-lt"/>
            </a:endParaRPr>
          </a:p>
          <a:p>
            <a:pPr defTabSz="1088474">
              <a:defRPr/>
            </a:pPr>
            <a:r>
              <a:rPr lang="en-US" sz="1200" dirty="0">
                <a:solidFill>
                  <a:schemeClr val="accent2"/>
                </a:solidFill>
                <a:latin typeface="+mj-lt"/>
              </a:rPr>
              <a:t>Hiking is allowed on mountain bike trails, unless posted as restricted. Hikers follow the same rules </a:t>
            </a:r>
            <a:r>
              <a:rPr lang="en-US" sz="1200">
                <a:solidFill>
                  <a:schemeClr val="accent2"/>
                </a:solidFill>
                <a:latin typeface="+mj-lt"/>
              </a:rPr>
              <a:t>as cyclists. </a:t>
            </a:r>
            <a:r>
              <a:rPr lang="en-US" sz="1200" dirty="0">
                <a:solidFill>
                  <a:schemeClr val="accent2"/>
                </a:solidFill>
                <a:latin typeface="+mj-lt"/>
              </a:rPr>
              <a:t>When it rains, trails will be immediately closed to all users (foot or bike) until trail conditions dry out or improve.</a:t>
            </a:r>
          </a:p>
        </p:txBody>
      </p:sp>
      <p:pic>
        <p:nvPicPr>
          <p:cNvPr id="1036" name="Picture 12">
            <a:extLst>
              <a:ext uri="{FF2B5EF4-FFF2-40B4-BE49-F238E27FC236}">
                <a16:creationId xmlns:a16="http://schemas.microsoft.com/office/drawing/2014/main" id="{8C0A0FD3-9305-77F7-2C29-537EC1CAA9A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408" b="25785"/>
          <a:stretch/>
        </p:blipFill>
        <p:spPr bwMode="auto">
          <a:xfrm>
            <a:off x="9581521" y="457200"/>
            <a:ext cx="1893584" cy="50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7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F133C-13C8-836C-9051-98639B50F537}"/>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A87855C-625C-C534-8A1C-A0B12E7EF9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0A87855C-625C-C534-8A1C-A0B12E7EF9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2038A61-2B8C-EE16-9738-736CC7F5634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2A86CFFD-7992-061B-3CDB-AB8FC1FFED41}"/>
              </a:ext>
            </a:extLst>
          </p:cNvPr>
          <p:cNvSpPr>
            <a:spLocks noGrp="1"/>
          </p:cNvSpPr>
          <p:nvPr>
            <p:ph type="title"/>
          </p:nvPr>
        </p:nvSpPr>
        <p:spPr/>
        <p:txBody>
          <a:bodyPr/>
          <a:lstStyle/>
          <a:p>
            <a:r>
              <a:rPr lang="en-US" dirty="0"/>
              <a:t>Case Study</a:t>
            </a:r>
          </a:p>
        </p:txBody>
      </p:sp>
      <p:sp>
        <p:nvSpPr>
          <p:cNvPr id="236" name="Slide Number Placeholder 2">
            <a:extLst>
              <a:ext uri="{FF2B5EF4-FFF2-40B4-BE49-F238E27FC236}">
                <a16:creationId xmlns:a16="http://schemas.microsoft.com/office/drawing/2014/main" id="{B094EC7E-A716-82E4-4BBD-BDFA6A32DAD5}"/>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B7FC722C-0FEA-8143-1E6D-5C1FB5E8F0CA}"/>
              </a:ext>
            </a:extLst>
          </p:cNvPr>
          <p:cNvSpPr/>
          <p:nvPr/>
        </p:nvSpPr>
        <p:spPr>
          <a:xfrm>
            <a:off x="496894" y="979212"/>
            <a:ext cx="10413153"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Conversation with Wade Miller, State Trails Consultant, Minnesota Dept. of Natural Resources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971839C0-5DFD-506C-3E30-F3F3C1FA500E}"/>
              </a:ext>
            </a:extLst>
          </p:cNvPr>
          <p:cNvSpPr/>
          <p:nvPr/>
        </p:nvSpPr>
        <p:spPr>
          <a:xfrm>
            <a:off x="496894" y="1556429"/>
            <a:ext cx="11061697" cy="4339650"/>
          </a:xfrm>
          <a:prstGeom prst="rect">
            <a:avLst/>
          </a:prstGeom>
          <a:noFill/>
        </p:spPr>
        <p:txBody>
          <a:bodyPr wrap="square">
            <a:spAutoFit/>
          </a:bodyPr>
          <a:lstStyle/>
          <a:p>
            <a:pPr defTabSz="1088474">
              <a:defRPr/>
            </a:pPr>
            <a:r>
              <a:rPr lang="en-US" sz="1200" i="1" dirty="0">
                <a:solidFill>
                  <a:schemeClr val="accent2"/>
                </a:solidFill>
                <a:latin typeface="+mj-lt"/>
              </a:rPr>
              <a:t>DNR is vast agency and within that we have units. I work for parks and trails. We manage trails, parks and water access. We also have forestry division that also would manage e-bike usage. Also wildlife management lands may be more restrictive. Each land management division may have a different rule as it relates to e-bikes. The State of Minnesota e-bike law that states unless it is Class 1, 2, or 3 it is not allowed in our recreation system. You can use it for transportation purposes like other e-bikes. But for recreation purposes, only class 1, 2, or 3 are allowed on our trails. That is a law. We don’t have a policy developed at this point that is more restrictive.</a:t>
            </a:r>
          </a:p>
          <a:p>
            <a:pPr defTabSz="1088474">
              <a:defRPr/>
            </a:pPr>
            <a:endParaRPr lang="en-US" sz="1200" i="1" dirty="0">
              <a:solidFill>
                <a:schemeClr val="accent2"/>
              </a:solidFill>
              <a:latin typeface="+mj-lt"/>
            </a:endParaRPr>
          </a:p>
          <a:p>
            <a:pPr defTabSz="1088474">
              <a:defRPr/>
            </a:pPr>
            <a:r>
              <a:rPr lang="en-US" sz="1200" i="1" dirty="0">
                <a:solidFill>
                  <a:schemeClr val="accent2"/>
                </a:solidFill>
                <a:latin typeface="+mj-lt"/>
              </a:rPr>
              <a:t>The use of e-bikes has more than doubled since our last survey. The grand total number of users on state rails using a bicycle was 60%. Of that 60%, 19% were on e-bike and 25% on traditional bike.</a:t>
            </a:r>
          </a:p>
          <a:p>
            <a:pPr defTabSz="1088474">
              <a:defRPr/>
            </a:pPr>
            <a:endParaRPr lang="en-US" sz="1200" i="1" dirty="0">
              <a:solidFill>
                <a:schemeClr val="accent2"/>
              </a:solidFill>
              <a:latin typeface="+mj-lt"/>
            </a:endParaRPr>
          </a:p>
          <a:p>
            <a:pPr defTabSz="1088474">
              <a:defRPr/>
            </a:pPr>
            <a:r>
              <a:rPr lang="en-US" sz="1200" i="1" dirty="0">
                <a:solidFill>
                  <a:schemeClr val="accent2"/>
                </a:solidFill>
                <a:latin typeface="+mj-lt"/>
              </a:rPr>
              <a:t>Having been in recreation business for over 20 years, I’ve seen several situations like this. Whenever there are new types of recreation devices there are pros and cons. We as state government are not too quick to react unless it is first and foremost a safety concern. We have been functioning under the law and continue to observe and conduct surveys every other year to influence potential policy development or restrictions. The 2024 survey was the first year we incorporated a significant number of e-bike questions. Those results and our general data do not suggest any safety concern we need to address immediately. There are a lot of perceptions, and those with negative perceptions tend to be more vocal. There are tons of emails that e-bikes are overtaking the biking world. Folks on the ground don’t perceive the same level of conflict. We saw the same thing with mountain bikes. When fat tire bikes started to hit the market there was concern over safety and higher injury rates. That came and went and we didn’t see significant increase in injury. E-bikes are heavier and faster, but we don’t see data supporting higher injury. We are seeing non e-bikes and e-scooters and other devices where folks may not be aware they are not allowed.</a:t>
            </a:r>
          </a:p>
          <a:p>
            <a:pPr defTabSz="1088474">
              <a:defRPr/>
            </a:pPr>
            <a:endParaRPr lang="en-US" sz="1200" i="1" dirty="0">
              <a:solidFill>
                <a:schemeClr val="accent2"/>
              </a:solidFill>
              <a:latin typeface="+mj-lt"/>
            </a:endParaRPr>
          </a:p>
          <a:p>
            <a:pPr defTabSz="1088474">
              <a:defRPr/>
            </a:pPr>
            <a:r>
              <a:rPr lang="en-US" sz="1200" i="1" dirty="0">
                <a:solidFill>
                  <a:schemeClr val="accent2"/>
                </a:solidFill>
                <a:latin typeface="+mj-lt"/>
              </a:rPr>
              <a:t>We hear folks that appreciate the DNR not reacting in knee-jerk manner when it is relatively new. We don’t know to what point the capacity for e-bike growth or trail density will continue – it is growing. When things grow, people tend to get nervous at the thought of change. We are hearing that they are glad we are not doing what some other states are doing, but also disappointed that the DNR is not saying no to change. State government is probably in a good place when nobody is completely satisfied. But there is also no data that we need to make a significant change. We are not seeing accident reports, etc. in the data. We are hearing perception of folks seeing people going faster than what they feel they should be capable of on an e-bike, but no evidence of it.</a:t>
            </a:r>
          </a:p>
        </p:txBody>
      </p:sp>
      <p:pic>
        <p:nvPicPr>
          <p:cNvPr id="4" name="Picture 12">
            <a:extLst>
              <a:ext uri="{FF2B5EF4-FFF2-40B4-BE49-F238E27FC236}">
                <a16:creationId xmlns:a16="http://schemas.microsoft.com/office/drawing/2014/main" id="{41A1FF58-2302-AE8A-BE20-BE009E67F50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964" b="31837"/>
          <a:stretch/>
        </p:blipFill>
        <p:spPr bwMode="auto">
          <a:xfrm>
            <a:off x="9581521" y="484094"/>
            <a:ext cx="1893584" cy="41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504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6355A-B2AB-63CA-27F7-DE1840D9C1BB}"/>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04272BA-14B8-04E6-7A47-5DBB6E60DE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504272BA-14B8-04E6-7A47-5DBB6E60DE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E9FDCFD-C30C-2DF4-F2BB-6C7A178FC9E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F2DC4187-9944-95D9-AE87-71D8074FD23F}"/>
              </a:ext>
            </a:extLst>
          </p:cNvPr>
          <p:cNvSpPr>
            <a:spLocks noGrp="1"/>
          </p:cNvSpPr>
          <p:nvPr>
            <p:ph type="title"/>
          </p:nvPr>
        </p:nvSpPr>
        <p:spPr/>
        <p:txBody>
          <a:bodyPr/>
          <a:lstStyle/>
          <a:p>
            <a:r>
              <a:rPr lang="en-US" dirty="0"/>
              <a:t>Case Study</a:t>
            </a:r>
          </a:p>
        </p:txBody>
      </p:sp>
      <p:sp>
        <p:nvSpPr>
          <p:cNvPr id="236" name="Slide Number Placeholder 2">
            <a:extLst>
              <a:ext uri="{FF2B5EF4-FFF2-40B4-BE49-F238E27FC236}">
                <a16:creationId xmlns:a16="http://schemas.microsoft.com/office/drawing/2014/main" id="{8EE049CD-374C-C875-3439-E606FD584BDF}"/>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237" name="Rectangle 236">
            <a:extLst>
              <a:ext uri="{FF2B5EF4-FFF2-40B4-BE49-F238E27FC236}">
                <a16:creationId xmlns:a16="http://schemas.microsoft.com/office/drawing/2014/main" id="{38E06193-29AA-D9AA-9AF4-0596F0BB4C83}"/>
              </a:ext>
            </a:extLst>
          </p:cNvPr>
          <p:cNvSpPr/>
          <p:nvPr/>
        </p:nvSpPr>
        <p:spPr>
          <a:xfrm>
            <a:off x="496894" y="979212"/>
            <a:ext cx="10413153"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Conversation with Wade Miller, State Trails Consultant, Minnesota Dept. of Natural Resources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61516C8-BFF8-BE07-6D27-4D6DF80395C9}"/>
              </a:ext>
            </a:extLst>
          </p:cNvPr>
          <p:cNvSpPr/>
          <p:nvPr/>
        </p:nvSpPr>
        <p:spPr>
          <a:xfrm>
            <a:off x="496894" y="1556429"/>
            <a:ext cx="11061697" cy="3416320"/>
          </a:xfrm>
          <a:prstGeom prst="rect">
            <a:avLst/>
          </a:prstGeom>
          <a:noFill/>
        </p:spPr>
        <p:txBody>
          <a:bodyPr wrap="square">
            <a:spAutoFit/>
          </a:bodyPr>
          <a:lstStyle/>
          <a:p>
            <a:pPr defTabSz="1088474">
              <a:defRPr/>
            </a:pPr>
            <a:r>
              <a:rPr lang="en-US" sz="1200" i="1" dirty="0">
                <a:solidFill>
                  <a:schemeClr val="accent2"/>
                </a:solidFill>
                <a:latin typeface="+mj-lt"/>
              </a:rPr>
              <a:t>As you get further away from urban setting, speed increases but there are less users that are impacted by it. That is consistent with our survey results. As you are further away from population centers, there is also less concern over usage or conflict.</a:t>
            </a:r>
          </a:p>
          <a:p>
            <a:pPr defTabSz="1088474">
              <a:defRPr/>
            </a:pPr>
            <a:endParaRPr lang="en-US" sz="1200" i="1" dirty="0">
              <a:solidFill>
                <a:schemeClr val="accent2"/>
              </a:solidFill>
              <a:latin typeface="+mj-lt"/>
            </a:endParaRPr>
          </a:p>
          <a:p>
            <a:pPr defTabSz="1088474">
              <a:defRPr/>
            </a:pPr>
            <a:r>
              <a:rPr lang="en-US" sz="1200" i="1" dirty="0">
                <a:solidFill>
                  <a:schemeClr val="accent2"/>
                </a:solidFill>
                <a:latin typeface="+mj-lt"/>
              </a:rPr>
              <a:t>Our policy today is a statute. Until the legislature services it, or the DNR wishes to be more restrictive, and unless there is a significant uptick in the incidence rate, we don’t have a timeline or routine policy revision timeline. Because we do surveys every two years, we take a look at information and that informs us if we need to consider a rule or policy change in our system. E-bikes is a portion of our system, like fishing regulations on given lake. If data suggests an issue, then that becomes a priority. We have not hit that threshold that would take e-bikes to a top-shelf for enforcement or rule changing. We are in an observation data capture and management state, not trying to establish something if there is not a need. The last thing we want to do is establish something and miss the goal post in some way.</a:t>
            </a:r>
          </a:p>
          <a:p>
            <a:pPr defTabSz="1088474">
              <a:defRPr/>
            </a:pPr>
            <a:endParaRPr lang="en-US" sz="1200" i="1" dirty="0">
              <a:solidFill>
                <a:schemeClr val="accent2"/>
              </a:solidFill>
              <a:latin typeface="+mj-lt"/>
            </a:endParaRPr>
          </a:p>
          <a:p>
            <a:pPr defTabSz="1088474">
              <a:defRPr/>
            </a:pPr>
            <a:r>
              <a:rPr lang="en-US" sz="1200" i="1" dirty="0">
                <a:solidFill>
                  <a:schemeClr val="accent2"/>
                </a:solidFill>
                <a:latin typeface="+mj-lt"/>
              </a:rPr>
              <a:t>If we eliminated e-bikes then you have to go down the list of other means of transportation. Then you have Commerce with concerns of government taking steps to reduce opportunities in the economy and general freedom of people exercising their right to go outdoors. DNR has established an initial rule of Class 1, 2, or 3 only allowed on our trails.</a:t>
            </a:r>
          </a:p>
          <a:p>
            <a:pPr defTabSz="1088474">
              <a:defRPr/>
            </a:pPr>
            <a:endParaRPr lang="en-US" sz="1200" i="1" dirty="0">
              <a:solidFill>
                <a:schemeClr val="accent2"/>
              </a:solidFill>
              <a:latin typeface="+mj-lt"/>
            </a:endParaRPr>
          </a:p>
          <a:p>
            <a:pPr defTabSz="1088474">
              <a:defRPr/>
            </a:pPr>
            <a:r>
              <a:rPr lang="en-US" sz="1200" i="1" dirty="0">
                <a:solidFill>
                  <a:schemeClr val="accent2"/>
                </a:solidFill>
                <a:latin typeface="+mj-lt"/>
              </a:rPr>
              <a:t>Practically there is no excellent way to enforce it. There is always the law someone could be cited as violating. We don’t have speed limits on state trails. For example, if you go 30mph on regular road bike on our trails, that’s legal. But if you’re going faster than 28 mph on an e-bike that is a legal offense and you can be cited. We don’t have enough law enforcement to police our roads, streets, communities, natural resource areas. But law enforcement focuses on where there is a need. We haven’t had the need based on accidents, injuries, etc. that has caused us to refocus enforcement activity specifically to e-bikes.</a:t>
            </a:r>
          </a:p>
        </p:txBody>
      </p:sp>
      <p:pic>
        <p:nvPicPr>
          <p:cNvPr id="4" name="Picture 12">
            <a:extLst>
              <a:ext uri="{FF2B5EF4-FFF2-40B4-BE49-F238E27FC236}">
                <a16:creationId xmlns:a16="http://schemas.microsoft.com/office/drawing/2014/main" id="{711C79D9-CB0F-2DBF-53AD-EB07ECCE33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373" b="32688"/>
          <a:stretch/>
        </p:blipFill>
        <p:spPr bwMode="auto">
          <a:xfrm>
            <a:off x="9581521" y="519953"/>
            <a:ext cx="1893584" cy="36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34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86562-64B4-BF54-00DE-B08FDEC71BBC}"/>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2421F3E-5027-2A18-E41E-92BC92668A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3" imgH="503" progId="TCLayout.ActiveDocument.1">
                  <p:embed/>
                </p:oleObj>
              </mc:Choice>
              <mc:Fallback>
                <p:oleObj name="think-cell Slide" r:id="rId3" imgW="503" imgH="503" progId="TCLayout.ActiveDocument.1">
                  <p:embed/>
                  <p:pic>
                    <p:nvPicPr>
                      <p:cNvPr id="3" name="Object 2" hidden="1">
                        <a:extLst>
                          <a:ext uri="{FF2B5EF4-FFF2-40B4-BE49-F238E27FC236}">
                            <a16:creationId xmlns:a16="http://schemas.microsoft.com/office/drawing/2014/main" id="{62421F3E-5027-2A18-E41E-92BC92668A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E5C0135-C95F-3A98-D6C3-D837158D2020}"/>
              </a:ext>
            </a:extLst>
          </p:cNvPr>
          <p:cNvSpPr/>
          <p:nvPr/>
        </p:nvSpPr>
        <p:spPr>
          <a:xfrm>
            <a:off x="4922874" y="0"/>
            <a:ext cx="72691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Content Placeholder 2">
            <a:extLst>
              <a:ext uri="{FF2B5EF4-FFF2-40B4-BE49-F238E27FC236}">
                <a16:creationId xmlns:a16="http://schemas.microsoft.com/office/drawing/2014/main" id="{1771EB4F-7B2F-C003-E4A2-8401CB365B1B}"/>
              </a:ext>
            </a:extLst>
          </p:cNvPr>
          <p:cNvSpPr txBox="1">
            <a:spLocks/>
          </p:cNvSpPr>
          <p:nvPr/>
        </p:nvSpPr>
        <p:spPr>
          <a:xfrm>
            <a:off x="5174428" y="656723"/>
            <a:ext cx="5760000" cy="5698605"/>
          </a:xfrm>
          <a:prstGeom prst="rect">
            <a:avLst/>
          </a:prstGeom>
        </p:spPr>
        <p:txBody>
          <a:bodyPr/>
          <a:lstStyle>
            <a:lvl1pPr marL="228600" indent="-228600" algn="l" defTabSz="1088474" rtl="0" eaLnBrk="1" latinLnBrk="0" hangingPunct="1">
              <a:lnSpc>
                <a:spcPct val="100000"/>
              </a:lnSpc>
              <a:spcBef>
                <a:spcPts val="4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402336" indent="-173736" algn="l" defTabSz="1088474" rtl="0" eaLnBrk="1" latinLnBrk="0" hangingPunct="1">
              <a:lnSpc>
                <a:spcPct val="100000"/>
              </a:lnSpc>
              <a:spcBef>
                <a:spcPts val="0"/>
              </a:spcBef>
              <a:spcAft>
                <a:spcPts val="600"/>
              </a:spcAft>
              <a:buClr>
                <a:schemeClr val="accent1"/>
              </a:buClr>
              <a:buFont typeface="NeueHaasGroteskText Pro" panose="020B0504020202020204" pitchFamily="34" charset="0"/>
              <a:buChar char="−"/>
              <a:defRPr sz="1400" kern="1200">
                <a:solidFill>
                  <a:schemeClr val="tx1"/>
                </a:solidFill>
                <a:latin typeface="+mn-lt"/>
                <a:ea typeface="+mn-ea"/>
                <a:cs typeface="+mn-cs"/>
              </a:defRPr>
            </a:lvl2pPr>
            <a:lvl3pPr marL="576072" indent="-173736" algn="l" defTabSz="1088474"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740664" indent="-173736" algn="l" defTabSz="1088474" rtl="0" eaLnBrk="1" latinLnBrk="0" hangingPunct="1">
              <a:lnSpc>
                <a:spcPct val="100000"/>
              </a:lnSpc>
              <a:spcBef>
                <a:spcPts val="0"/>
              </a:spcBef>
              <a:spcAft>
                <a:spcPts val="600"/>
              </a:spcAft>
              <a:buClr>
                <a:schemeClr val="accent1"/>
              </a:buClr>
              <a:buFont typeface="Arial" panose="020B0604020202020204" pitchFamily="34" charset="0"/>
              <a:buChar char="•"/>
              <a:tabLst/>
              <a:defRPr sz="1200" kern="1200">
                <a:solidFill>
                  <a:schemeClr val="tx1"/>
                </a:solidFill>
                <a:latin typeface="+mn-lt"/>
                <a:ea typeface="+mn-ea"/>
                <a:cs typeface="+mn-cs"/>
              </a:defRPr>
            </a:lvl4pPr>
            <a:lvl5pPr marL="914400" indent="-173736" algn="l" defTabSz="1088474"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993302"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6pPr>
            <a:lvl7pPr marL="3537538"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7pPr>
            <a:lvl8pPr marL="4081775"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8pPr>
            <a:lvl9pPr marL="4626012"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9pPr>
          </a:lstStyle>
          <a:p>
            <a:pPr marL="285750" lvl="0" indent="-285750">
              <a:spcBef>
                <a:spcPts val="1200"/>
              </a:spcBef>
              <a:spcAft>
                <a:spcPts val="1200"/>
              </a:spcAft>
              <a:buClrTx/>
              <a:defRPr/>
            </a:pPr>
            <a:r>
              <a:rPr lang="en-US" sz="2000" dirty="0">
                <a:solidFill>
                  <a:schemeClr val="bg1"/>
                </a:solidFill>
                <a:latin typeface="Arial"/>
              </a:rPr>
              <a:t>Project Background</a:t>
            </a:r>
          </a:p>
          <a:p>
            <a:pPr marL="285750" lvl="0" indent="-285750">
              <a:spcBef>
                <a:spcPts val="1200"/>
              </a:spcBef>
              <a:spcAft>
                <a:spcPts val="1200"/>
              </a:spcAft>
              <a:buClrTx/>
              <a:defRPr/>
            </a:pPr>
            <a:r>
              <a:rPr lang="en-US" sz="2000" dirty="0">
                <a:solidFill>
                  <a:schemeClr val="bg1"/>
                </a:solidFill>
                <a:latin typeface="Arial"/>
              </a:rPr>
              <a:t>Current Regulation</a:t>
            </a:r>
          </a:p>
          <a:p>
            <a:pPr marL="285750" lvl="0" indent="-285750">
              <a:spcBef>
                <a:spcPts val="1200"/>
              </a:spcBef>
              <a:spcAft>
                <a:spcPts val="1200"/>
              </a:spcAft>
              <a:buClrTx/>
              <a:defRPr/>
            </a:pPr>
            <a:r>
              <a:rPr lang="en-US" sz="2000" dirty="0">
                <a:solidFill>
                  <a:schemeClr val="bg1"/>
                </a:solidFill>
                <a:latin typeface="Arial"/>
              </a:rPr>
              <a:t>Impact of E-Bikes</a:t>
            </a:r>
          </a:p>
          <a:p>
            <a:pPr marL="285750" lvl="0" indent="-285750">
              <a:spcBef>
                <a:spcPts val="1200"/>
              </a:spcBef>
              <a:spcAft>
                <a:spcPts val="1200"/>
              </a:spcAft>
              <a:buClrTx/>
              <a:defRPr/>
            </a:pPr>
            <a:r>
              <a:rPr lang="en-US" sz="2000" dirty="0">
                <a:solidFill>
                  <a:schemeClr val="bg1"/>
                </a:solidFill>
                <a:latin typeface="Arial"/>
              </a:rPr>
              <a:t>Case Studies</a:t>
            </a:r>
          </a:p>
          <a:p>
            <a:pPr marL="285750" lvl="0" indent="-285750">
              <a:spcBef>
                <a:spcPts val="1200"/>
              </a:spcBef>
              <a:spcAft>
                <a:spcPts val="1200"/>
              </a:spcAft>
              <a:buClrTx/>
              <a:defRPr/>
            </a:pPr>
            <a:r>
              <a:rPr lang="en-US" sz="2000" b="1" dirty="0">
                <a:solidFill>
                  <a:schemeClr val="accent4"/>
                </a:solidFill>
                <a:latin typeface="Arial"/>
              </a:rPr>
              <a:t>Conclusions</a:t>
            </a:r>
          </a:p>
        </p:txBody>
      </p:sp>
      <p:sp>
        <p:nvSpPr>
          <p:cNvPr id="9" name="Title 3">
            <a:extLst>
              <a:ext uri="{FF2B5EF4-FFF2-40B4-BE49-F238E27FC236}">
                <a16:creationId xmlns:a16="http://schemas.microsoft.com/office/drawing/2014/main" id="{D43A196C-B97D-33B1-84FC-BF4AA9F5E99F}"/>
              </a:ext>
            </a:extLst>
          </p:cNvPr>
          <p:cNvSpPr txBox="1">
            <a:spLocks/>
          </p:cNvSpPr>
          <p:nvPr/>
        </p:nvSpPr>
        <p:spPr>
          <a:xfrm>
            <a:off x="469339" y="656723"/>
            <a:ext cx="4453535" cy="576072"/>
          </a:xfrm>
          <a:prstGeom prst="rect">
            <a:avLst/>
          </a:prstGeom>
        </p:spPr>
        <p:txBody>
          <a:bodyPr vert="horz" lIns="0" tIns="0" rIns="0" bIns="0" rtlCol="0" anchor="t" anchorCtr="0">
            <a:noAutofit/>
          </a:bodyPr>
          <a:lstStyle>
            <a:lvl1pPr algn="l" defTabSz="1088474" rtl="0" eaLnBrk="1" latinLnBrk="0" hangingPunct="1">
              <a:lnSpc>
                <a:spcPts val="5400"/>
              </a:lnSpc>
              <a:spcBef>
                <a:spcPct val="0"/>
              </a:spcBef>
              <a:buNone/>
              <a:defRPr sz="5400" b="1" kern="1200">
                <a:solidFill>
                  <a:schemeClr val="accent1"/>
                </a:solidFill>
                <a:latin typeface="+mj-lt"/>
                <a:ea typeface="+mj-ea"/>
                <a:cs typeface="+mj-cs"/>
              </a:defRPr>
            </a:lvl1pPr>
          </a:lstStyle>
          <a:p>
            <a:pPr marL="0" marR="0" lvl="0" indent="0" algn="l" defTabSz="1088474" rtl="0" eaLnBrk="1" fontAlgn="auto" latinLnBrk="0" hangingPunct="1">
              <a:lnSpc>
                <a:spcPts val="54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122B"/>
                </a:solidFill>
                <a:effectLst/>
                <a:uLnTx/>
                <a:uFillTx/>
                <a:latin typeface="Arial"/>
                <a:ea typeface="+mj-ea"/>
                <a:cs typeface="+mj-cs"/>
              </a:rPr>
              <a:t>Contents</a:t>
            </a:r>
          </a:p>
        </p:txBody>
      </p:sp>
      <p:cxnSp>
        <p:nvCxnSpPr>
          <p:cNvPr id="7" name="Straight Connector 6">
            <a:extLst>
              <a:ext uri="{FF2B5EF4-FFF2-40B4-BE49-F238E27FC236}">
                <a16:creationId xmlns:a16="http://schemas.microsoft.com/office/drawing/2014/main" id="{EFE4FEFE-0F16-F9CE-A64E-0CAD7DFBDA3E}"/>
              </a:ext>
            </a:extLst>
          </p:cNvPr>
          <p:cNvCxnSpPr/>
          <p:nvPr/>
        </p:nvCxnSpPr>
        <p:spPr>
          <a:xfrm>
            <a:off x="4922874" y="0"/>
            <a:ext cx="0" cy="685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16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4563B-9A9A-269E-5D1A-1CF13FF3384B}"/>
              </a:ext>
            </a:extLst>
          </p:cNvPr>
          <p:cNvSpPr>
            <a:spLocks noGrp="1"/>
          </p:cNvSpPr>
          <p:nvPr>
            <p:ph type="title"/>
          </p:nvPr>
        </p:nvSpPr>
        <p:spPr/>
        <p:txBody>
          <a:bodyPr/>
          <a:lstStyle/>
          <a:p>
            <a:r>
              <a:rPr lang="en-US" dirty="0"/>
              <a:t>Overall Findings</a:t>
            </a:r>
          </a:p>
        </p:txBody>
      </p:sp>
      <p:sp>
        <p:nvSpPr>
          <p:cNvPr id="3" name="Slide Number Placeholder 2">
            <a:extLst>
              <a:ext uri="{FF2B5EF4-FFF2-40B4-BE49-F238E27FC236}">
                <a16:creationId xmlns:a16="http://schemas.microsoft.com/office/drawing/2014/main" id="{046A3E47-5D82-06ED-F831-A6C16403E4D8}"/>
              </a:ext>
            </a:extLst>
          </p:cNvPr>
          <p:cNvSpPr>
            <a:spLocks noGrp="1"/>
          </p:cNvSpPr>
          <p:nvPr>
            <p:ph type="sldNum" sz="quarter" idx="4"/>
          </p:nvPr>
        </p:nvSpPr>
        <p:spPr/>
        <p:txBody>
          <a:bodyPr/>
          <a:lstStyle/>
          <a:p>
            <a:fld id="{FED3018F-D7F6-45B7-9956-DE499D49A8F6}" type="slidenum">
              <a:rPr lang="en-US" smtClean="0"/>
              <a:pPr/>
              <a:t>36</a:t>
            </a:fld>
            <a:endParaRPr lang="en-US" dirty="0"/>
          </a:p>
        </p:txBody>
      </p:sp>
      <p:graphicFrame>
        <p:nvGraphicFramePr>
          <p:cNvPr id="4" name="Table 3">
            <a:extLst>
              <a:ext uri="{FF2B5EF4-FFF2-40B4-BE49-F238E27FC236}">
                <a16:creationId xmlns:a16="http://schemas.microsoft.com/office/drawing/2014/main" id="{6311F5DF-87EC-EABE-5C99-0DF42C970BBB}"/>
              </a:ext>
            </a:extLst>
          </p:cNvPr>
          <p:cNvGraphicFramePr>
            <a:graphicFrameLocks noGrp="1"/>
          </p:cNvGraphicFramePr>
          <p:nvPr>
            <p:extLst>
              <p:ext uri="{D42A27DB-BD31-4B8C-83A1-F6EECF244321}">
                <p14:modId xmlns:p14="http://schemas.microsoft.com/office/powerpoint/2010/main" val="505072151"/>
              </p:ext>
            </p:extLst>
          </p:nvPr>
        </p:nvGraphicFramePr>
        <p:xfrm>
          <a:off x="496894" y="1705783"/>
          <a:ext cx="10990256" cy="4221480"/>
        </p:xfrm>
        <a:graphic>
          <a:graphicData uri="http://schemas.openxmlformats.org/drawingml/2006/table">
            <a:tbl>
              <a:tblPr firstRow="1" bandRow="1">
                <a:tableStyleId>{F5AB1C69-6EDB-4FF4-983F-18BD219EF322}</a:tableStyleId>
              </a:tblPr>
              <a:tblGrid>
                <a:gridCol w="2747564">
                  <a:extLst>
                    <a:ext uri="{9D8B030D-6E8A-4147-A177-3AD203B41FA5}">
                      <a16:colId xmlns:a16="http://schemas.microsoft.com/office/drawing/2014/main" val="3666010855"/>
                    </a:ext>
                  </a:extLst>
                </a:gridCol>
                <a:gridCol w="2747564">
                  <a:extLst>
                    <a:ext uri="{9D8B030D-6E8A-4147-A177-3AD203B41FA5}">
                      <a16:colId xmlns:a16="http://schemas.microsoft.com/office/drawing/2014/main" val="4141801360"/>
                    </a:ext>
                  </a:extLst>
                </a:gridCol>
                <a:gridCol w="2747564">
                  <a:extLst>
                    <a:ext uri="{9D8B030D-6E8A-4147-A177-3AD203B41FA5}">
                      <a16:colId xmlns:a16="http://schemas.microsoft.com/office/drawing/2014/main" val="1097645610"/>
                    </a:ext>
                  </a:extLst>
                </a:gridCol>
                <a:gridCol w="2747564">
                  <a:extLst>
                    <a:ext uri="{9D8B030D-6E8A-4147-A177-3AD203B41FA5}">
                      <a16:colId xmlns:a16="http://schemas.microsoft.com/office/drawing/2014/main" val="3026391040"/>
                    </a:ext>
                  </a:extLst>
                </a:gridCol>
              </a:tblGrid>
              <a:tr h="370840">
                <a:tc>
                  <a:txBody>
                    <a:bodyPr/>
                    <a:lstStyle/>
                    <a:p>
                      <a:pPr algn="ctr"/>
                      <a:endParaRPr lang="en-US" sz="1050" dirty="0">
                        <a:latin typeface="+mj-lt"/>
                      </a:endParaRPr>
                    </a:p>
                  </a:txBody>
                  <a:tcPr anchor="ctr"/>
                </a:tc>
                <a:tc>
                  <a:txBody>
                    <a:bodyPr/>
                    <a:lstStyle/>
                    <a:p>
                      <a:pPr algn="ctr"/>
                      <a:r>
                        <a:rPr lang="en-US" sz="1050" dirty="0">
                          <a:latin typeface="+mj-lt"/>
                        </a:rPr>
                        <a:t>Class 1</a:t>
                      </a:r>
                    </a:p>
                  </a:txBody>
                  <a:tcPr anchor="ctr"/>
                </a:tc>
                <a:tc>
                  <a:txBody>
                    <a:bodyPr/>
                    <a:lstStyle/>
                    <a:p>
                      <a:pPr algn="ctr"/>
                      <a:r>
                        <a:rPr lang="en-US" sz="1050" dirty="0">
                          <a:latin typeface="+mj-lt"/>
                        </a:rPr>
                        <a:t>Class 2</a:t>
                      </a:r>
                    </a:p>
                  </a:txBody>
                  <a:tcPr anchor="ctr"/>
                </a:tc>
                <a:tc>
                  <a:txBody>
                    <a:bodyPr/>
                    <a:lstStyle/>
                    <a:p>
                      <a:pPr algn="ctr"/>
                      <a:r>
                        <a:rPr lang="en-US" sz="1050" dirty="0">
                          <a:latin typeface="+mj-lt"/>
                        </a:rPr>
                        <a:t>Class 3</a:t>
                      </a:r>
                    </a:p>
                  </a:txBody>
                  <a:tcPr anchor="ctr"/>
                </a:tc>
                <a:extLst>
                  <a:ext uri="{0D108BD9-81ED-4DB2-BD59-A6C34878D82A}">
                    <a16:rowId xmlns:a16="http://schemas.microsoft.com/office/drawing/2014/main" val="1152581169"/>
                  </a:ext>
                </a:extLst>
              </a:tr>
              <a:tr h="370840">
                <a:tc>
                  <a:txBody>
                    <a:bodyPr/>
                    <a:lstStyle/>
                    <a:p>
                      <a:pPr algn="ctr"/>
                      <a:r>
                        <a:rPr lang="en-US" sz="1050" dirty="0">
                          <a:latin typeface="+mj-lt"/>
                        </a:rPr>
                        <a:t>Trail Degradation</a:t>
                      </a:r>
                    </a:p>
                  </a:txBody>
                  <a:tcPr anchor="ctr">
                    <a:solidFill>
                      <a:schemeClr val="bg1"/>
                    </a:solidFill>
                  </a:tcPr>
                </a:tc>
                <a:tc>
                  <a:txBody>
                    <a:bodyPr/>
                    <a:lstStyle/>
                    <a:p>
                      <a:pPr algn="ctr"/>
                      <a:r>
                        <a:rPr lang="en-US" sz="1050" dirty="0">
                          <a:latin typeface="+mj-lt"/>
                        </a:rPr>
                        <a:t>Research shows not meaningfully different from analog bikes</a:t>
                      </a:r>
                    </a:p>
                  </a:txBody>
                  <a:tcPr anchor="ctr">
                    <a:solidFill>
                      <a:schemeClr val="accent6">
                        <a:lumMod val="20000"/>
                        <a:lumOff val="80000"/>
                      </a:schemeClr>
                    </a:solidFill>
                  </a:tcPr>
                </a:tc>
                <a:tc>
                  <a:txBody>
                    <a:bodyPr/>
                    <a:lstStyle/>
                    <a:p>
                      <a:pPr algn="ctr"/>
                      <a:r>
                        <a:rPr lang="en-US" sz="1050" dirty="0">
                          <a:latin typeface="+mj-lt"/>
                        </a:rPr>
                        <a:t>Throttle/consistent 20mph speed could cause increased erosion</a:t>
                      </a:r>
                    </a:p>
                  </a:txBody>
                  <a:tcPr anchor="ctr">
                    <a:solidFill>
                      <a:schemeClr val="accent5"/>
                    </a:solidFill>
                  </a:tcPr>
                </a:tc>
                <a:tc>
                  <a:txBody>
                    <a:bodyPr/>
                    <a:lstStyle/>
                    <a:p>
                      <a:pPr algn="ctr"/>
                      <a:r>
                        <a:rPr lang="en-US" sz="1050" dirty="0">
                          <a:latin typeface="+mj-lt"/>
                        </a:rPr>
                        <a:t>Research shows not meaningfully different from analog bikes</a:t>
                      </a:r>
                    </a:p>
                  </a:txBody>
                  <a:tcPr anchor="ctr">
                    <a:solidFill>
                      <a:schemeClr val="accent6">
                        <a:lumMod val="20000"/>
                        <a:lumOff val="80000"/>
                      </a:schemeClr>
                    </a:solidFill>
                  </a:tcPr>
                </a:tc>
                <a:extLst>
                  <a:ext uri="{0D108BD9-81ED-4DB2-BD59-A6C34878D82A}">
                    <a16:rowId xmlns:a16="http://schemas.microsoft.com/office/drawing/2014/main" val="3985932935"/>
                  </a:ext>
                </a:extLst>
              </a:tr>
              <a:tr h="370840">
                <a:tc>
                  <a:txBody>
                    <a:bodyPr/>
                    <a:lstStyle/>
                    <a:p>
                      <a:pPr algn="ctr"/>
                      <a:r>
                        <a:rPr lang="en-US" sz="1050" dirty="0">
                          <a:latin typeface="+mj-lt"/>
                        </a:rPr>
                        <a:t>Impact on Wildlife</a:t>
                      </a:r>
                    </a:p>
                  </a:txBody>
                  <a:tcPr anchor="ctr">
                    <a:solidFill>
                      <a:schemeClr val="bg1"/>
                    </a:solidFill>
                  </a:tcPr>
                </a:tc>
                <a:tc gridSpan="3">
                  <a:txBody>
                    <a:bodyPr/>
                    <a:lstStyle/>
                    <a:p>
                      <a:pPr algn="ctr"/>
                      <a:r>
                        <a:rPr lang="en-US" sz="1050" dirty="0">
                          <a:latin typeface="+mj-lt"/>
                        </a:rPr>
                        <a:t>Research shows not meaningfully different from analog bikes</a:t>
                      </a:r>
                    </a:p>
                  </a:txBody>
                  <a:tcPr anchor="ctr">
                    <a:solidFill>
                      <a:schemeClr val="accent6">
                        <a:lumMod val="20000"/>
                        <a:lumOff val="80000"/>
                      </a:schemeClr>
                    </a:solidFill>
                  </a:tcPr>
                </a:tc>
                <a:tc hMerge="1">
                  <a:txBody>
                    <a:bodyPr/>
                    <a:lstStyle/>
                    <a:p>
                      <a:pPr algn="ctr"/>
                      <a:endParaRPr lang="en-US" sz="1050" dirty="0">
                        <a:latin typeface="+mj-lt"/>
                      </a:endParaRPr>
                    </a:p>
                  </a:txBody>
                  <a:tcPr anchor="ctr"/>
                </a:tc>
                <a:tc hMerge="1">
                  <a:txBody>
                    <a:bodyPr/>
                    <a:lstStyle/>
                    <a:p>
                      <a:pPr algn="ctr"/>
                      <a:endParaRPr lang="en-US" sz="1050" dirty="0">
                        <a:latin typeface="+mj-lt"/>
                      </a:endParaRPr>
                    </a:p>
                  </a:txBody>
                  <a:tcPr anchor="ctr"/>
                </a:tc>
                <a:extLst>
                  <a:ext uri="{0D108BD9-81ED-4DB2-BD59-A6C34878D82A}">
                    <a16:rowId xmlns:a16="http://schemas.microsoft.com/office/drawing/2014/main" val="2341618012"/>
                  </a:ext>
                </a:extLst>
              </a:tr>
              <a:tr h="370840">
                <a:tc>
                  <a:txBody>
                    <a:bodyPr/>
                    <a:lstStyle/>
                    <a:p>
                      <a:pPr algn="ctr"/>
                      <a:r>
                        <a:rPr lang="en-US" sz="1050" dirty="0">
                          <a:latin typeface="+mj-lt"/>
                        </a:rPr>
                        <a:t>Increased Trail Use</a:t>
                      </a:r>
                    </a:p>
                  </a:txBody>
                  <a:tcPr anchor="ctr">
                    <a:solidFill>
                      <a:schemeClr val="bg1"/>
                    </a:solidFill>
                  </a:tcPr>
                </a:tc>
                <a:tc gridSpan="3">
                  <a:txBody>
                    <a:bodyPr/>
                    <a:lstStyle/>
                    <a:p>
                      <a:pPr algn="ctr"/>
                      <a:r>
                        <a:rPr lang="en-US" sz="1050" dirty="0">
                          <a:latin typeface="+mj-lt"/>
                        </a:rPr>
                        <a:t>Currently accounts for ¼ of all new mountain bike purchases, but some percentage of those purchases are replacing rides with analog bikes</a:t>
                      </a:r>
                    </a:p>
                  </a:txBody>
                  <a:tcPr anchor="ctr">
                    <a:solidFill>
                      <a:schemeClr val="accent4">
                        <a:lumMod val="20000"/>
                        <a:lumOff val="80000"/>
                      </a:schemeClr>
                    </a:solidFill>
                  </a:tcPr>
                </a:tc>
                <a:tc hMerge="1">
                  <a:txBody>
                    <a:bodyPr/>
                    <a:lstStyle/>
                    <a:p>
                      <a:pPr algn="ctr"/>
                      <a:endParaRPr lang="en-US" sz="1050" dirty="0">
                        <a:latin typeface="+mj-lt"/>
                      </a:endParaRPr>
                    </a:p>
                  </a:txBody>
                  <a:tcPr anchor="ctr"/>
                </a:tc>
                <a:tc hMerge="1">
                  <a:txBody>
                    <a:bodyPr/>
                    <a:lstStyle/>
                    <a:p>
                      <a:pPr algn="ctr"/>
                      <a:endParaRPr lang="en-US" sz="1050" dirty="0">
                        <a:latin typeface="+mj-lt"/>
                      </a:endParaRPr>
                    </a:p>
                  </a:txBody>
                  <a:tcPr anchor="ctr"/>
                </a:tc>
                <a:extLst>
                  <a:ext uri="{0D108BD9-81ED-4DB2-BD59-A6C34878D82A}">
                    <a16:rowId xmlns:a16="http://schemas.microsoft.com/office/drawing/2014/main" val="3097547888"/>
                  </a:ext>
                </a:extLst>
              </a:tr>
              <a:tr h="370840">
                <a:tc>
                  <a:txBody>
                    <a:bodyPr/>
                    <a:lstStyle/>
                    <a:p>
                      <a:pPr algn="ctr"/>
                      <a:r>
                        <a:rPr lang="en-US" sz="1050" dirty="0">
                          <a:latin typeface="+mj-lt"/>
                        </a:rPr>
                        <a:t>Speed and Control</a:t>
                      </a:r>
                    </a:p>
                  </a:txBody>
                  <a:tcPr anchor="ctr">
                    <a:solidFill>
                      <a:schemeClr val="bg1"/>
                    </a:solidFill>
                  </a:tcPr>
                </a:tc>
                <a:tc>
                  <a:txBody>
                    <a:bodyPr/>
                    <a:lstStyle/>
                    <a:p>
                      <a:pPr algn="ctr"/>
                      <a:r>
                        <a:rPr lang="en-US" sz="1050" dirty="0">
                          <a:latin typeface="+mj-lt"/>
                        </a:rPr>
                        <a:t>Descent speed similar to analog, climbing and flat speed above analog, speed attached to pedaling</a:t>
                      </a:r>
                    </a:p>
                  </a:txBody>
                  <a:tcPr anchor="ctr">
                    <a:solidFill>
                      <a:schemeClr val="accent6">
                        <a:lumMod val="20000"/>
                        <a:lumOff val="80000"/>
                      </a:schemeClr>
                    </a:solidFill>
                  </a:tcPr>
                </a:tc>
                <a:tc>
                  <a:txBody>
                    <a:bodyPr/>
                    <a:lstStyle/>
                    <a:p>
                      <a:pPr algn="ctr"/>
                      <a:r>
                        <a:rPr lang="en-US" sz="1050" dirty="0">
                          <a:latin typeface="+mj-lt"/>
                        </a:rPr>
                        <a:t>Allows for consistent speeds, may be dangerous on some trails</a:t>
                      </a:r>
                    </a:p>
                  </a:txBody>
                  <a:tcPr anchor="ctr">
                    <a:solidFill>
                      <a:schemeClr val="accent5"/>
                    </a:solidFill>
                  </a:tcPr>
                </a:tc>
                <a:tc>
                  <a:txBody>
                    <a:bodyPr/>
                    <a:lstStyle/>
                    <a:p>
                      <a:pPr algn="ctr"/>
                      <a:r>
                        <a:rPr lang="en-US" sz="1050" dirty="0">
                          <a:latin typeface="+mj-lt"/>
                        </a:rPr>
                        <a:t>Allows for higher speeds, may be dangerous on some trails</a:t>
                      </a:r>
                    </a:p>
                  </a:txBody>
                  <a:tcPr anchor="ctr">
                    <a:solidFill>
                      <a:schemeClr val="accent5"/>
                    </a:solidFill>
                  </a:tcPr>
                </a:tc>
                <a:extLst>
                  <a:ext uri="{0D108BD9-81ED-4DB2-BD59-A6C34878D82A}">
                    <a16:rowId xmlns:a16="http://schemas.microsoft.com/office/drawing/2014/main" val="1780152717"/>
                  </a:ext>
                </a:extLst>
              </a:tr>
              <a:tr h="370840">
                <a:tc>
                  <a:txBody>
                    <a:bodyPr/>
                    <a:lstStyle/>
                    <a:p>
                      <a:pPr algn="ctr"/>
                      <a:r>
                        <a:rPr lang="en-US" sz="1050" dirty="0">
                          <a:latin typeface="+mj-lt"/>
                        </a:rPr>
                        <a:t>Weight and Momentum</a:t>
                      </a:r>
                    </a:p>
                  </a:txBody>
                  <a:tcPr anchor="ctr">
                    <a:solidFill>
                      <a:schemeClr val="bg1"/>
                    </a:solidFill>
                  </a:tcPr>
                </a:tc>
                <a:tc gridSpan="3">
                  <a:txBody>
                    <a:bodyPr/>
                    <a:lstStyle/>
                    <a:p>
                      <a:pPr algn="ctr"/>
                      <a:r>
                        <a:rPr lang="en-US" sz="1050" dirty="0">
                          <a:latin typeface="+mj-lt"/>
                        </a:rPr>
                        <a:t>Not inherently heavier than other analog bikes on the trail, weight can increase stability</a:t>
                      </a:r>
                    </a:p>
                  </a:txBody>
                  <a:tcPr anchor="ctr">
                    <a:solidFill>
                      <a:schemeClr val="accent6">
                        <a:lumMod val="20000"/>
                        <a:lumOff val="80000"/>
                      </a:schemeClr>
                    </a:solidFill>
                  </a:tcPr>
                </a:tc>
                <a:tc hMerge="1">
                  <a:txBody>
                    <a:bodyPr/>
                    <a:lstStyle/>
                    <a:p>
                      <a:pPr algn="ctr"/>
                      <a:endParaRPr lang="en-US" sz="1050" dirty="0">
                        <a:latin typeface="+mj-lt"/>
                      </a:endParaRPr>
                    </a:p>
                  </a:txBody>
                  <a:tcPr anchor="ctr">
                    <a:solidFill>
                      <a:schemeClr val="accent5"/>
                    </a:solidFill>
                  </a:tcPr>
                </a:tc>
                <a:tc hMerge="1">
                  <a:txBody>
                    <a:bodyPr/>
                    <a:lstStyle/>
                    <a:p>
                      <a:pPr algn="ctr"/>
                      <a:endParaRPr lang="en-US" sz="1050" dirty="0">
                        <a:latin typeface="+mj-lt"/>
                      </a:endParaRPr>
                    </a:p>
                  </a:txBody>
                  <a:tcPr anchor="ctr"/>
                </a:tc>
                <a:extLst>
                  <a:ext uri="{0D108BD9-81ED-4DB2-BD59-A6C34878D82A}">
                    <a16:rowId xmlns:a16="http://schemas.microsoft.com/office/drawing/2014/main" val="3201986703"/>
                  </a:ext>
                </a:extLst>
              </a:tr>
              <a:tr h="370840">
                <a:tc>
                  <a:txBody>
                    <a:bodyPr/>
                    <a:lstStyle/>
                    <a:p>
                      <a:pPr algn="ctr"/>
                      <a:r>
                        <a:rPr lang="en-US" sz="1050" dirty="0">
                          <a:latin typeface="+mj-lt"/>
                        </a:rPr>
                        <a:t>Accessibility</a:t>
                      </a:r>
                    </a:p>
                  </a:txBody>
                  <a:tcPr anchor="ctr">
                    <a:solidFill>
                      <a:schemeClr val="bg1"/>
                    </a:solidFill>
                  </a:tcPr>
                </a:tc>
                <a:tc>
                  <a:txBody>
                    <a:bodyPr/>
                    <a:lstStyle/>
                    <a:p>
                      <a:pPr algn="ctr"/>
                      <a:r>
                        <a:rPr lang="en-US" sz="1050" dirty="0">
                          <a:latin typeface="+mj-lt"/>
                        </a:rPr>
                        <a:t>Meets ADA standards for reasonable accommodations on bike-accessible trails</a:t>
                      </a:r>
                    </a:p>
                  </a:txBody>
                  <a:tcPr anchor="ctr">
                    <a:solidFill>
                      <a:schemeClr val="accent6">
                        <a:lumMod val="20000"/>
                        <a:lumOff val="80000"/>
                      </a:schemeClr>
                    </a:solidFill>
                  </a:tcPr>
                </a:tc>
                <a:tc gridSpan="2">
                  <a:txBody>
                    <a:bodyPr/>
                    <a:lstStyle/>
                    <a:p>
                      <a:pPr algn="ctr"/>
                      <a:r>
                        <a:rPr lang="en-US" sz="1050" dirty="0">
                          <a:latin typeface="+mj-lt"/>
                        </a:rPr>
                        <a:t>Not considered a reasonable ADA accommodation</a:t>
                      </a:r>
                    </a:p>
                  </a:txBody>
                  <a:tcPr anchor="ctr">
                    <a:solidFill>
                      <a:schemeClr val="accent5"/>
                    </a:solidFill>
                  </a:tcPr>
                </a:tc>
                <a:tc hMerge="1">
                  <a:txBody>
                    <a:bodyPr/>
                    <a:lstStyle/>
                    <a:p>
                      <a:pPr algn="ctr"/>
                      <a:endParaRPr lang="en-US" sz="1050" dirty="0">
                        <a:latin typeface="+mj-lt"/>
                      </a:endParaRPr>
                    </a:p>
                  </a:txBody>
                  <a:tcPr anchor="ctr"/>
                </a:tc>
                <a:extLst>
                  <a:ext uri="{0D108BD9-81ED-4DB2-BD59-A6C34878D82A}">
                    <a16:rowId xmlns:a16="http://schemas.microsoft.com/office/drawing/2014/main" val="688262624"/>
                  </a:ext>
                </a:extLst>
              </a:tr>
              <a:tr h="370840">
                <a:tc>
                  <a:txBody>
                    <a:bodyPr/>
                    <a:lstStyle/>
                    <a:p>
                      <a:pPr algn="ctr"/>
                      <a:r>
                        <a:rPr lang="en-US" sz="1050" dirty="0">
                          <a:latin typeface="+mj-lt"/>
                        </a:rPr>
                        <a:t>User Behavior and Trail Etiquette</a:t>
                      </a:r>
                    </a:p>
                  </a:txBody>
                  <a:tcPr anchor="ctr">
                    <a:solidFill>
                      <a:schemeClr val="bg1"/>
                    </a:solidFill>
                  </a:tcPr>
                </a:tc>
                <a:tc>
                  <a:txBody>
                    <a:bodyPr/>
                    <a:lstStyle/>
                    <a:p>
                      <a:pPr algn="ctr"/>
                      <a:r>
                        <a:rPr lang="en-US" sz="1050" dirty="0">
                          <a:latin typeface="+mj-lt"/>
                        </a:rPr>
                        <a:t>Research shows behavior is similar to analog riders, with the exception that e-bike riders are more likely to cede right of way</a:t>
                      </a:r>
                    </a:p>
                  </a:txBody>
                  <a:tcPr anchor="ctr">
                    <a:solidFill>
                      <a:schemeClr val="accent6">
                        <a:lumMod val="20000"/>
                        <a:lumOff val="80000"/>
                      </a:schemeClr>
                    </a:solidFill>
                  </a:tcPr>
                </a:tc>
                <a:tc gridSpan="2">
                  <a:txBody>
                    <a:bodyPr/>
                    <a:lstStyle/>
                    <a:p>
                      <a:pPr algn="ctr"/>
                      <a:r>
                        <a:rPr lang="en-US" sz="1050" dirty="0">
                          <a:latin typeface="+mj-lt"/>
                        </a:rPr>
                        <a:t>Concerns that riders purchasing Class 2 and 3 do so for the additional/consistent power, may attract unsafe riders</a:t>
                      </a:r>
                    </a:p>
                  </a:txBody>
                  <a:tcPr anchor="ctr">
                    <a:solidFill>
                      <a:schemeClr val="accent4">
                        <a:lumMod val="20000"/>
                        <a:lumOff val="80000"/>
                      </a:schemeClr>
                    </a:solidFill>
                  </a:tcPr>
                </a:tc>
                <a:tc hMerge="1">
                  <a:txBody>
                    <a:bodyPr/>
                    <a:lstStyle/>
                    <a:p>
                      <a:pPr algn="ctr"/>
                      <a:endParaRPr lang="en-US" sz="1050" dirty="0">
                        <a:latin typeface="+mj-lt"/>
                      </a:endParaRPr>
                    </a:p>
                  </a:txBody>
                  <a:tcPr anchor="ctr"/>
                </a:tc>
                <a:extLst>
                  <a:ext uri="{0D108BD9-81ED-4DB2-BD59-A6C34878D82A}">
                    <a16:rowId xmlns:a16="http://schemas.microsoft.com/office/drawing/2014/main" val="4238881402"/>
                  </a:ext>
                </a:extLst>
              </a:tr>
              <a:tr h="370840">
                <a:tc>
                  <a:txBody>
                    <a:bodyPr/>
                    <a:lstStyle/>
                    <a:p>
                      <a:pPr algn="ctr"/>
                      <a:r>
                        <a:rPr lang="en-US" sz="1050" dirty="0">
                          <a:latin typeface="+mj-lt"/>
                        </a:rPr>
                        <a:t>Community Effects</a:t>
                      </a:r>
                    </a:p>
                  </a:txBody>
                  <a:tcPr anchor="ctr">
                    <a:solidFill>
                      <a:schemeClr val="bg1"/>
                    </a:solidFill>
                  </a:tcPr>
                </a:tc>
                <a:tc>
                  <a:txBody>
                    <a:bodyPr/>
                    <a:lstStyle/>
                    <a:p>
                      <a:pPr algn="ctr"/>
                      <a:r>
                        <a:rPr lang="en-US" sz="1050" dirty="0">
                          <a:latin typeface="+mj-lt"/>
                        </a:rPr>
                        <a:t>Positive health benefits, minimal negative effects/negative effects are based on misconceptions of e-bikes</a:t>
                      </a:r>
                    </a:p>
                  </a:txBody>
                  <a:tcPr anchor="ctr">
                    <a:solidFill>
                      <a:schemeClr val="accent6">
                        <a:lumMod val="20000"/>
                        <a:lumOff val="80000"/>
                      </a:schemeClr>
                    </a:solidFill>
                  </a:tcPr>
                </a:tc>
                <a:tc gridSpan="2">
                  <a:txBody>
                    <a:bodyPr/>
                    <a:lstStyle/>
                    <a:p>
                      <a:pPr algn="ctr"/>
                      <a:r>
                        <a:rPr lang="en-US" sz="1050" dirty="0">
                          <a:latin typeface="+mj-lt"/>
                        </a:rPr>
                        <a:t>Positive health benefits, but Class 2 and 3 may attract unsafe riders and exacerbate community relations</a:t>
                      </a:r>
                    </a:p>
                  </a:txBody>
                  <a:tcPr anchor="ctr">
                    <a:solidFill>
                      <a:schemeClr val="accent4">
                        <a:lumMod val="20000"/>
                        <a:lumOff val="80000"/>
                      </a:schemeClr>
                    </a:solidFill>
                  </a:tcPr>
                </a:tc>
                <a:tc hMerge="1">
                  <a:txBody>
                    <a:bodyPr/>
                    <a:lstStyle/>
                    <a:p>
                      <a:pPr algn="ctr"/>
                      <a:endParaRPr lang="en-US" sz="1050" dirty="0">
                        <a:latin typeface="+mj-lt"/>
                      </a:endParaRPr>
                    </a:p>
                  </a:txBody>
                  <a:tcPr anchor="ctr"/>
                </a:tc>
                <a:extLst>
                  <a:ext uri="{0D108BD9-81ED-4DB2-BD59-A6C34878D82A}">
                    <a16:rowId xmlns:a16="http://schemas.microsoft.com/office/drawing/2014/main" val="365584246"/>
                  </a:ext>
                </a:extLst>
              </a:tr>
            </a:tbl>
          </a:graphicData>
        </a:graphic>
      </p:graphicFrame>
      <p:sp>
        <p:nvSpPr>
          <p:cNvPr id="5" name="Rectangle 4">
            <a:extLst>
              <a:ext uri="{FF2B5EF4-FFF2-40B4-BE49-F238E27FC236}">
                <a16:creationId xmlns:a16="http://schemas.microsoft.com/office/drawing/2014/main" id="{108F7B5B-D67C-DF64-E5A3-5FAF97CB7CB4}"/>
              </a:ext>
            </a:extLst>
          </p:cNvPr>
          <p:cNvSpPr/>
          <p:nvPr/>
        </p:nvSpPr>
        <p:spPr>
          <a:xfrm>
            <a:off x="496893" y="1140577"/>
            <a:ext cx="10570973"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Class 1 e-bikes are similar to analog bikes and should be regulated similarly; Class 2 and 3 e-bikes may introduce issues into the system for other user groups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6139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55166-343B-6D3B-DD9E-670A17D22638}"/>
              </a:ext>
            </a:extLst>
          </p:cNvPr>
          <p:cNvSpPr>
            <a:spLocks noGrp="1"/>
          </p:cNvSpPr>
          <p:nvPr>
            <p:ph type="title"/>
          </p:nvPr>
        </p:nvSpPr>
        <p:spPr/>
        <p:txBody>
          <a:bodyPr/>
          <a:lstStyle/>
          <a:p>
            <a:r>
              <a:rPr lang="en-US" dirty="0"/>
              <a:t>Recommendations</a:t>
            </a:r>
          </a:p>
        </p:txBody>
      </p:sp>
      <p:sp>
        <p:nvSpPr>
          <p:cNvPr id="4" name="Content Placeholder 3">
            <a:extLst>
              <a:ext uri="{FF2B5EF4-FFF2-40B4-BE49-F238E27FC236}">
                <a16:creationId xmlns:a16="http://schemas.microsoft.com/office/drawing/2014/main" id="{EE9CB916-C95C-7A1D-2698-CE3A7F0D5017}"/>
              </a:ext>
            </a:extLst>
          </p:cNvPr>
          <p:cNvSpPr>
            <a:spLocks noGrp="1"/>
          </p:cNvSpPr>
          <p:nvPr>
            <p:ph idx="1"/>
          </p:nvPr>
        </p:nvSpPr>
        <p:spPr/>
        <p:txBody>
          <a:bodyPr/>
          <a:lstStyle/>
          <a:p>
            <a:r>
              <a:rPr lang="en-US" b="1" dirty="0"/>
              <a:t>Allow Class 1 e-bikes: </a:t>
            </a:r>
            <a:r>
              <a:rPr lang="en-US" dirty="0"/>
              <a:t>The difficulty of even determining which bikes are e-bikes vs. analog will limit enforceability of any Class 1 ban. Additionally, all research suggests that Class 1 bikes are not meaningfully different in appearance, user base, or effects on trails/wildlife than analog bikes, so it is hard to justify allowing one and not the other. Allowing Class 1 seriously limits the potential for future litigation, as Class 1 can be defined using ADA guidelines as a reasonable accommodation for mountain biking, while Class 2 and Class 3 are not reasonable accommodations (as they have effects on the trail that can be avoided via use of a Class 1 e-bike). Allowing Class 2 and Class 3 mountain bikes could introduce problems such as unsafe speeds, populations prone to unsafe behaviors, and trail erosion that would complicate enforcement and become continuing issues that could ultimately limit accessibility for other user groups (hikers, horseback riders, analog riders, etc.).</a:t>
            </a:r>
          </a:p>
          <a:p>
            <a:r>
              <a:rPr lang="en-US" b="1" dirty="0"/>
              <a:t>Assess trails for safety: </a:t>
            </a:r>
            <a:r>
              <a:rPr lang="en-US" dirty="0"/>
              <a:t>Most trails safe for mountain biking are safe for Class 1, but review all current legal mountain bike trails and confirm that any trails with steep or technical ascents, narrow bidirectional pathing, blind turns, or any other features that could create issues at greater speeds are safe for Class 1. Our recommendation is to utilize e-bike users, analog mountain bikers, and trail builders in your assessments of trail safety to ensure that assessments align with true use patterns. If a trail is deemed unsafe, we recommend either making minor trail adjustments (if this does not limit access/significantly change lines and pathing for analog riders) or identifying that trail as illegal for all e-bikes and posting clear signage at the start of those trails and on maps.</a:t>
            </a:r>
          </a:p>
          <a:p>
            <a:r>
              <a:rPr lang="en-US" b="1" dirty="0"/>
              <a:t>Determine enforcement guidelines: </a:t>
            </a:r>
            <a:r>
              <a:rPr lang="en-US" dirty="0"/>
              <a:t>We recommend focusing on user behavior as opposed to regulating the specific bikes used by users. For instance, a person with a Class 2 bike could choose to disengage the throttle and use exclusively pedal-assist; provided that person is operating the bicycle within the bounds of a Class 1 bike and operating safely, there is no need to enforce the Class 2 ban on that person. We recommend continuing to ban Class 2 and Class 3 bikes, but in practice only pulling over/examining e-bikes for legality when the user is engaged in unsafe behavior.</a:t>
            </a:r>
            <a:endParaRPr lang="en-US" b="1" dirty="0"/>
          </a:p>
        </p:txBody>
      </p:sp>
      <p:sp>
        <p:nvSpPr>
          <p:cNvPr id="3" name="Slide Number Placeholder 2">
            <a:extLst>
              <a:ext uri="{FF2B5EF4-FFF2-40B4-BE49-F238E27FC236}">
                <a16:creationId xmlns:a16="http://schemas.microsoft.com/office/drawing/2014/main" id="{67F10FD7-7C92-5099-7FEE-B0BCC167BA3B}"/>
              </a:ext>
            </a:extLst>
          </p:cNvPr>
          <p:cNvSpPr>
            <a:spLocks noGrp="1"/>
          </p:cNvSpPr>
          <p:nvPr>
            <p:ph type="sldNum" sz="quarter" idx="4"/>
          </p:nvPr>
        </p:nvSpPr>
        <p:spPr/>
        <p:txBody>
          <a:bodyPr/>
          <a:lstStyle/>
          <a:p>
            <a:fld id="{FED3018F-D7F6-45B7-9956-DE499D49A8F6}" type="slidenum">
              <a:rPr lang="en-US" smtClean="0"/>
              <a:pPr/>
              <a:t>37</a:t>
            </a:fld>
            <a:endParaRPr lang="en-US" dirty="0"/>
          </a:p>
        </p:txBody>
      </p:sp>
    </p:spTree>
    <p:extLst>
      <p:ext uri="{BB962C8B-B14F-4D97-AF65-F5344CB8AC3E}">
        <p14:creationId xmlns:p14="http://schemas.microsoft.com/office/powerpoint/2010/main" val="2873145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4FB95D0-A471-B9CD-D88C-DDD253F312A7}"/>
              </a:ext>
            </a:extLst>
          </p:cNvPr>
          <p:cNvSpPr>
            <a:spLocks noGrp="1"/>
          </p:cNvSpPr>
          <p:nvPr>
            <p:ph idx="1"/>
          </p:nvPr>
        </p:nvSpPr>
        <p:spPr>
          <a:xfrm>
            <a:off x="496894" y="960120"/>
            <a:ext cx="10990257" cy="5040631"/>
          </a:xfrm>
        </p:spPr>
        <p:txBody>
          <a:bodyPr/>
          <a:lstStyle/>
          <a:p>
            <a:r>
              <a:rPr lang="en-US" b="1" dirty="0"/>
              <a:t>General Enforcement: </a:t>
            </a:r>
            <a:r>
              <a:rPr lang="en-US" dirty="0"/>
              <a:t>Bans will be on classes of e-bikes (2, 3, and unclassed), but enforcement efforts will be focused on removing unsafe users. Analog bike users and Class 1 riders should still be warned/fined if they are engaging in unsafe behaviors. If there is damage to trails due to banned Class 2 bikes (greater erosion, etc.) then enforcement of Class 2 bans may need to occur.</a:t>
            </a:r>
          </a:p>
          <a:p>
            <a:pPr lvl="1"/>
            <a:r>
              <a:rPr lang="en-US" b="1" dirty="0"/>
              <a:t>Training: </a:t>
            </a:r>
            <a:r>
              <a:rPr lang="en-US" dirty="0"/>
              <a:t>Rangers will need to be trained on the different classes of e-bikes, how to tell which class an e-bike is, and identify  unclassed e-bikes. Rangers will need to be able to articulate to potential users the justifications for not allowing Class 2 and 3 (additional damage to trails that is resource-intensive to fix, ease of reaching unsafe speeds for some trails, etc.)</a:t>
            </a:r>
          </a:p>
          <a:p>
            <a:pPr lvl="1"/>
            <a:r>
              <a:rPr lang="en-US" b="1" dirty="0"/>
              <a:t>Signage: </a:t>
            </a:r>
            <a:r>
              <a:rPr lang="en-US" dirty="0"/>
              <a:t>Maps, trailhead markers, and websites should clearly label which trails are closed to e-bikes, if any. If after trail review, more trails than not are illegal for e-bikes, it may be more cost-effective to adopt a “closed unless marked open” policy and make signage for trails that are open to e-bikes. It may also be of benefit to edit any existing signage (or add signage) that is intended to educate the public about trail etiquette, (such as calling out when passing, maintaining appropriate speeds, etc.) and reactions to e-bike use (reminders to remain courteous to others trail users, identifying reasons people may opt to use e-bikes over analog bikes to educate communities who may feel e-bikes are “cheating,” etc.).</a:t>
            </a:r>
          </a:p>
          <a:p>
            <a:pPr lvl="1"/>
            <a:r>
              <a:rPr lang="en-US" b="1" dirty="0"/>
              <a:t>Fines: </a:t>
            </a:r>
            <a:r>
              <a:rPr lang="en-US" dirty="0"/>
              <a:t>We recommend fining repeat offenders who are engaging in unsafe behavior. This will hopefully address some community concerns about the presence of e-bikes and will serve to keep access open for those users who are riding their e-bikes responsibly.</a:t>
            </a:r>
          </a:p>
          <a:p>
            <a:pPr lvl="1"/>
            <a:r>
              <a:rPr lang="en-US" b="1" dirty="0"/>
              <a:t>Modified bikes: </a:t>
            </a:r>
            <a:r>
              <a:rPr lang="en-US" dirty="0"/>
              <a:t>For ease of enforcement and to ensure access to responsible riders, we suggest focusing on the features of the bike as opposed to whether the bike is in factory-state or if it has a class sticker. An analog bike that has a pedal-assist speed limit of 20 mph and no throttle, for instance, can be ridden even though it was not sold as a Class 1 bike. If a Class 2 bike disengages the throttle or a Class 3 bike sets their speed limit to 20 mph, we recommend initially allowing these modifications unless user behavior is unsafe.</a:t>
            </a:r>
            <a:endParaRPr lang="en-US" b="1" dirty="0"/>
          </a:p>
          <a:p>
            <a:pPr lvl="1"/>
            <a:r>
              <a:rPr lang="en-US" b="1" dirty="0"/>
              <a:t>Policy review: </a:t>
            </a:r>
            <a:r>
              <a:rPr lang="en-US" dirty="0"/>
              <a:t>We recommend developing a cadence for reviewing e-bike policies, potentially once every two years for the first few cycles and then up to every five years once e-bikes are an established presence. If e-bikes introduce more problems than benefits, it may be necessary to more strictly enforce Class 2 and 3 bans or to limit Class 1 riders to people with disabilities whose e-bike use is protected by the ADA. Alternatively, SCFC may opt to open trails to Class 2 and 3 once further research is available.</a:t>
            </a:r>
            <a:endParaRPr lang="en-US" b="1" dirty="0"/>
          </a:p>
          <a:p>
            <a:pPr marL="0" indent="0">
              <a:buNone/>
            </a:pPr>
            <a:endParaRPr lang="en-US" b="1" dirty="0"/>
          </a:p>
          <a:p>
            <a:endParaRPr lang="en-US" dirty="0"/>
          </a:p>
        </p:txBody>
      </p:sp>
      <p:sp>
        <p:nvSpPr>
          <p:cNvPr id="2" name="Title 1">
            <a:extLst>
              <a:ext uri="{FF2B5EF4-FFF2-40B4-BE49-F238E27FC236}">
                <a16:creationId xmlns:a16="http://schemas.microsoft.com/office/drawing/2014/main" id="{B63B89B8-4FBF-8EED-45A8-B8432C36FDB5}"/>
              </a:ext>
            </a:extLst>
          </p:cNvPr>
          <p:cNvSpPr>
            <a:spLocks noGrp="1"/>
          </p:cNvSpPr>
          <p:nvPr>
            <p:ph type="title"/>
          </p:nvPr>
        </p:nvSpPr>
        <p:spPr/>
        <p:txBody>
          <a:bodyPr/>
          <a:lstStyle/>
          <a:p>
            <a:r>
              <a:rPr lang="en-US" dirty="0"/>
              <a:t>Other Enforcement Considerations</a:t>
            </a:r>
          </a:p>
        </p:txBody>
      </p:sp>
      <p:sp>
        <p:nvSpPr>
          <p:cNvPr id="3" name="Slide Number Placeholder 2">
            <a:extLst>
              <a:ext uri="{FF2B5EF4-FFF2-40B4-BE49-F238E27FC236}">
                <a16:creationId xmlns:a16="http://schemas.microsoft.com/office/drawing/2014/main" id="{1F9C3182-7FA2-397C-CA49-39836434DF64}"/>
              </a:ext>
            </a:extLst>
          </p:cNvPr>
          <p:cNvSpPr>
            <a:spLocks noGrp="1"/>
          </p:cNvSpPr>
          <p:nvPr>
            <p:ph type="sldNum" sz="quarter" idx="4"/>
          </p:nvPr>
        </p:nvSpPr>
        <p:spPr/>
        <p:txBody>
          <a:bodyPr/>
          <a:lstStyle/>
          <a:p>
            <a:fld id="{FED3018F-D7F6-45B7-9956-DE499D49A8F6}" type="slidenum">
              <a:rPr lang="en-US" smtClean="0"/>
              <a:pPr/>
              <a:t>38</a:t>
            </a:fld>
            <a:endParaRPr lang="en-US" dirty="0"/>
          </a:p>
        </p:txBody>
      </p:sp>
    </p:spTree>
    <p:extLst>
      <p:ext uri="{BB962C8B-B14F-4D97-AF65-F5344CB8AC3E}">
        <p14:creationId xmlns:p14="http://schemas.microsoft.com/office/powerpoint/2010/main" val="3523321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96894" y="2655613"/>
            <a:ext cx="10990257" cy="576072"/>
          </a:xfrm>
        </p:spPr>
        <p:txBody>
          <a:bodyPr/>
          <a:lstStyle/>
          <a:p>
            <a:pPr algn="ctr"/>
            <a:r>
              <a:rPr lang="en-US" sz="3200" dirty="0"/>
              <a:t>Comments / Questions?</a:t>
            </a:r>
          </a:p>
        </p:txBody>
      </p:sp>
      <p:sp>
        <p:nvSpPr>
          <p:cNvPr id="55" name="Slide Number Placeholder 2">
            <a:extLst>
              <a:ext uri="{FF2B5EF4-FFF2-40B4-BE49-F238E27FC236}">
                <a16:creationId xmlns:a16="http://schemas.microsoft.com/office/drawing/2014/main" id="{A36BD0BE-FA9C-4186-9FE4-EA8379F2D2C3}"/>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Tree>
    <p:extLst>
      <p:ext uri="{BB962C8B-B14F-4D97-AF65-F5344CB8AC3E}">
        <p14:creationId xmlns:p14="http://schemas.microsoft.com/office/powerpoint/2010/main" val="1288672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BBC13-87B0-311D-B488-B9B9A390A795}"/>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7F5D1A-3944-541D-6D94-EAE134D02D2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3" imgH="503" progId="TCLayout.ActiveDocument.1">
                  <p:embed/>
                </p:oleObj>
              </mc:Choice>
              <mc:Fallback>
                <p:oleObj name="think-cell Slide" r:id="rId3" imgW="503" imgH="503" progId="TCLayout.ActiveDocument.1">
                  <p:embed/>
                  <p:pic>
                    <p:nvPicPr>
                      <p:cNvPr id="3" name="Object 2" hidden="1">
                        <a:extLst>
                          <a:ext uri="{FF2B5EF4-FFF2-40B4-BE49-F238E27FC236}">
                            <a16:creationId xmlns:a16="http://schemas.microsoft.com/office/drawing/2014/main" id="{677F5D1A-3944-541D-6D94-EAE134D02D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7ADD8FF3-639C-CD4F-A8BC-ABC5B9BF259D}"/>
              </a:ext>
            </a:extLst>
          </p:cNvPr>
          <p:cNvSpPr/>
          <p:nvPr/>
        </p:nvSpPr>
        <p:spPr>
          <a:xfrm>
            <a:off x="4922874" y="0"/>
            <a:ext cx="72691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Content Placeholder 2">
            <a:extLst>
              <a:ext uri="{FF2B5EF4-FFF2-40B4-BE49-F238E27FC236}">
                <a16:creationId xmlns:a16="http://schemas.microsoft.com/office/drawing/2014/main" id="{188B1F73-10E9-CCDA-64EA-B41F2334E6EB}"/>
              </a:ext>
            </a:extLst>
          </p:cNvPr>
          <p:cNvSpPr txBox="1">
            <a:spLocks/>
          </p:cNvSpPr>
          <p:nvPr/>
        </p:nvSpPr>
        <p:spPr>
          <a:xfrm>
            <a:off x="5174428" y="656723"/>
            <a:ext cx="5760000" cy="5698605"/>
          </a:xfrm>
          <a:prstGeom prst="rect">
            <a:avLst/>
          </a:prstGeom>
        </p:spPr>
        <p:txBody>
          <a:bodyPr/>
          <a:lstStyle>
            <a:lvl1pPr marL="228600" indent="-228600" algn="l" defTabSz="1088474" rtl="0" eaLnBrk="1" latinLnBrk="0" hangingPunct="1">
              <a:lnSpc>
                <a:spcPct val="100000"/>
              </a:lnSpc>
              <a:spcBef>
                <a:spcPts val="4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402336" indent="-173736" algn="l" defTabSz="1088474" rtl="0" eaLnBrk="1" latinLnBrk="0" hangingPunct="1">
              <a:lnSpc>
                <a:spcPct val="100000"/>
              </a:lnSpc>
              <a:spcBef>
                <a:spcPts val="0"/>
              </a:spcBef>
              <a:spcAft>
                <a:spcPts val="600"/>
              </a:spcAft>
              <a:buClr>
                <a:schemeClr val="accent1"/>
              </a:buClr>
              <a:buFont typeface="NeueHaasGroteskText Pro" panose="020B0504020202020204" pitchFamily="34" charset="0"/>
              <a:buChar char="−"/>
              <a:defRPr sz="1400" kern="1200">
                <a:solidFill>
                  <a:schemeClr val="tx1"/>
                </a:solidFill>
                <a:latin typeface="+mn-lt"/>
                <a:ea typeface="+mn-ea"/>
                <a:cs typeface="+mn-cs"/>
              </a:defRPr>
            </a:lvl2pPr>
            <a:lvl3pPr marL="576072" indent="-173736" algn="l" defTabSz="1088474"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740664" indent="-173736" algn="l" defTabSz="1088474" rtl="0" eaLnBrk="1" latinLnBrk="0" hangingPunct="1">
              <a:lnSpc>
                <a:spcPct val="100000"/>
              </a:lnSpc>
              <a:spcBef>
                <a:spcPts val="0"/>
              </a:spcBef>
              <a:spcAft>
                <a:spcPts val="600"/>
              </a:spcAft>
              <a:buClr>
                <a:schemeClr val="accent1"/>
              </a:buClr>
              <a:buFont typeface="Arial" panose="020B0604020202020204" pitchFamily="34" charset="0"/>
              <a:buChar char="•"/>
              <a:tabLst/>
              <a:defRPr sz="1200" kern="1200">
                <a:solidFill>
                  <a:schemeClr val="tx1"/>
                </a:solidFill>
                <a:latin typeface="+mn-lt"/>
                <a:ea typeface="+mn-ea"/>
                <a:cs typeface="+mn-cs"/>
              </a:defRPr>
            </a:lvl4pPr>
            <a:lvl5pPr marL="914400" indent="-173736" algn="l" defTabSz="1088474"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993302"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6pPr>
            <a:lvl7pPr marL="3537538"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7pPr>
            <a:lvl8pPr marL="4081775"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8pPr>
            <a:lvl9pPr marL="4626012" indent="-272118" algn="l" defTabSz="1088474" rtl="0" eaLnBrk="1" latinLnBrk="0" hangingPunct="1">
              <a:lnSpc>
                <a:spcPct val="90000"/>
              </a:lnSpc>
              <a:spcBef>
                <a:spcPts val="595"/>
              </a:spcBef>
              <a:buFont typeface="Arial" panose="020B0604020202020204" pitchFamily="34" charset="0"/>
              <a:buChar char="•"/>
              <a:defRPr sz="2167" kern="1200">
                <a:solidFill>
                  <a:schemeClr val="tx1"/>
                </a:solidFill>
                <a:latin typeface="+mn-lt"/>
                <a:ea typeface="+mn-ea"/>
                <a:cs typeface="+mn-cs"/>
              </a:defRPr>
            </a:lvl9pPr>
          </a:lstStyle>
          <a:p>
            <a:pPr marL="285750" lvl="0" indent="-285750">
              <a:spcBef>
                <a:spcPts val="1200"/>
              </a:spcBef>
              <a:spcAft>
                <a:spcPts val="1200"/>
              </a:spcAft>
              <a:buClrTx/>
              <a:defRPr/>
            </a:pPr>
            <a:r>
              <a:rPr lang="en-US" sz="2000" dirty="0">
                <a:solidFill>
                  <a:schemeClr val="bg1"/>
                </a:solidFill>
                <a:latin typeface="Arial"/>
              </a:rPr>
              <a:t>Project Background</a:t>
            </a:r>
          </a:p>
          <a:p>
            <a:pPr marL="285750" lvl="0" indent="-285750">
              <a:spcBef>
                <a:spcPts val="1200"/>
              </a:spcBef>
              <a:spcAft>
                <a:spcPts val="1200"/>
              </a:spcAft>
              <a:buClrTx/>
              <a:defRPr/>
            </a:pPr>
            <a:r>
              <a:rPr lang="en-US" sz="2000" b="1" dirty="0">
                <a:solidFill>
                  <a:schemeClr val="accent4"/>
                </a:solidFill>
                <a:latin typeface="Arial"/>
              </a:rPr>
              <a:t>Current Regulation</a:t>
            </a:r>
          </a:p>
          <a:p>
            <a:pPr marL="285750" lvl="0" indent="-285750">
              <a:spcBef>
                <a:spcPts val="1200"/>
              </a:spcBef>
              <a:spcAft>
                <a:spcPts val="1200"/>
              </a:spcAft>
              <a:buClrTx/>
              <a:defRPr/>
            </a:pPr>
            <a:r>
              <a:rPr lang="en-US" sz="2000" dirty="0">
                <a:solidFill>
                  <a:schemeClr val="bg1"/>
                </a:solidFill>
                <a:latin typeface="Arial"/>
              </a:rPr>
              <a:t>Impact of E-Bikes</a:t>
            </a:r>
          </a:p>
          <a:p>
            <a:pPr marL="285750" lvl="0" indent="-285750">
              <a:spcBef>
                <a:spcPts val="1200"/>
              </a:spcBef>
              <a:spcAft>
                <a:spcPts val="1200"/>
              </a:spcAft>
              <a:buClrTx/>
              <a:defRPr/>
            </a:pPr>
            <a:r>
              <a:rPr lang="en-US" sz="2000" dirty="0">
                <a:solidFill>
                  <a:schemeClr val="bg1"/>
                </a:solidFill>
                <a:latin typeface="Arial"/>
              </a:rPr>
              <a:t>Case Studies</a:t>
            </a:r>
          </a:p>
          <a:p>
            <a:pPr marL="285750" lvl="0" indent="-285750">
              <a:spcBef>
                <a:spcPts val="1200"/>
              </a:spcBef>
              <a:spcAft>
                <a:spcPts val="1200"/>
              </a:spcAft>
              <a:buClrTx/>
              <a:defRPr/>
            </a:pPr>
            <a:r>
              <a:rPr lang="en-US" sz="2000" dirty="0">
                <a:solidFill>
                  <a:schemeClr val="bg1"/>
                </a:solidFill>
                <a:latin typeface="Arial"/>
              </a:rPr>
              <a:t>Conclusions</a:t>
            </a:r>
          </a:p>
        </p:txBody>
      </p:sp>
      <p:sp>
        <p:nvSpPr>
          <p:cNvPr id="9" name="Title 3">
            <a:extLst>
              <a:ext uri="{FF2B5EF4-FFF2-40B4-BE49-F238E27FC236}">
                <a16:creationId xmlns:a16="http://schemas.microsoft.com/office/drawing/2014/main" id="{BD2049E8-EE17-93FB-F3D2-34636BE6F84F}"/>
              </a:ext>
            </a:extLst>
          </p:cNvPr>
          <p:cNvSpPr txBox="1">
            <a:spLocks/>
          </p:cNvSpPr>
          <p:nvPr/>
        </p:nvSpPr>
        <p:spPr>
          <a:xfrm>
            <a:off x="469339" y="656723"/>
            <a:ext cx="4453535" cy="576072"/>
          </a:xfrm>
          <a:prstGeom prst="rect">
            <a:avLst/>
          </a:prstGeom>
        </p:spPr>
        <p:txBody>
          <a:bodyPr vert="horz" lIns="0" tIns="0" rIns="0" bIns="0" rtlCol="0" anchor="t" anchorCtr="0">
            <a:noAutofit/>
          </a:bodyPr>
          <a:lstStyle>
            <a:lvl1pPr algn="l" defTabSz="1088474" rtl="0" eaLnBrk="1" latinLnBrk="0" hangingPunct="1">
              <a:lnSpc>
                <a:spcPts val="5400"/>
              </a:lnSpc>
              <a:spcBef>
                <a:spcPct val="0"/>
              </a:spcBef>
              <a:buNone/>
              <a:defRPr sz="5400" b="1" kern="1200">
                <a:solidFill>
                  <a:schemeClr val="accent1"/>
                </a:solidFill>
                <a:latin typeface="+mj-lt"/>
                <a:ea typeface="+mj-ea"/>
                <a:cs typeface="+mj-cs"/>
              </a:defRPr>
            </a:lvl1pPr>
          </a:lstStyle>
          <a:p>
            <a:pPr marL="0" marR="0" lvl="0" indent="0" algn="l" defTabSz="1088474" rtl="0" eaLnBrk="1" fontAlgn="auto" latinLnBrk="0" hangingPunct="1">
              <a:lnSpc>
                <a:spcPts val="54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122B"/>
                </a:solidFill>
                <a:effectLst/>
                <a:uLnTx/>
                <a:uFillTx/>
                <a:latin typeface="Arial"/>
                <a:ea typeface="+mj-ea"/>
                <a:cs typeface="+mj-cs"/>
              </a:rPr>
              <a:t>Contents</a:t>
            </a:r>
          </a:p>
        </p:txBody>
      </p:sp>
      <p:cxnSp>
        <p:nvCxnSpPr>
          <p:cNvPr id="7" name="Straight Connector 6">
            <a:extLst>
              <a:ext uri="{FF2B5EF4-FFF2-40B4-BE49-F238E27FC236}">
                <a16:creationId xmlns:a16="http://schemas.microsoft.com/office/drawing/2014/main" id="{7BCE05D9-2599-1292-9A0B-AB8D3B504D91}"/>
              </a:ext>
            </a:extLst>
          </p:cNvPr>
          <p:cNvCxnSpPr/>
          <p:nvPr/>
        </p:nvCxnSpPr>
        <p:spPr>
          <a:xfrm>
            <a:off x="4922874" y="0"/>
            <a:ext cx="0" cy="685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8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1"/>
          <p:cNvSpPr>
            <a:spLocks noGrp="1"/>
          </p:cNvSpPr>
          <p:nvPr>
            <p:ph type="title"/>
          </p:nvPr>
        </p:nvSpPr>
        <p:spPr/>
        <p:txBody>
          <a:bodyPr/>
          <a:lstStyle/>
          <a:p>
            <a:r>
              <a:rPr lang="en-US" dirty="0"/>
              <a:t>Priority Metrics Group</a:t>
            </a:r>
          </a:p>
        </p:txBody>
      </p:sp>
      <p:sp>
        <p:nvSpPr>
          <p:cNvPr id="13" name="Slide Number Placeholder 2">
            <a:extLst>
              <a:ext uri="{FF2B5EF4-FFF2-40B4-BE49-F238E27FC236}">
                <a16:creationId xmlns:a16="http://schemas.microsoft.com/office/drawing/2014/main" id="{4C212767-284A-46AB-A2DD-556C537CA07D}"/>
              </a:ext>
            </a:extLst>
          </p:cNvPr>
          <p:cNvSpPr>
            <a:spLocks noGrp="1"/>
          </p:cNvSpPr>
          <p:nvPr>
            <p:ph type="sldNum" sz="quarter" idx="4294967295"/>
          </p:nvPr>
        </p:nvSpPr>
        <p:spPr>
          <a:xfrm>
            <a:off x="8815391" y="631348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BF133-2B68-493D-A013-9927CDB1A84E}" type="slidenum">
              <a:rPr kumimoji="0" lang="en-US" sz="800" b="0" i="0" u="none" strike="noStrike" kern="1200" cap="none" spc="0" normalizeH="0" baseline="0" noProof="0">
                <a:ln>
                  <a:noFill/>
                </a:ln>
                <a:solidFill>
                  <a:srgbClr val="0F122B"/>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srgbClr val="0F122B"/>
              </a:solidFill>
              <a:effectLst/>
              <a:uLnTx/>
              <a:uFillTx/>
              <a:latin typeface="Arial"/>
              <a:ea typeface="+mn-ea"/>
              <a:cs typeface="+mn-cs"/>
            </a:endParaRPr>
          </a:p>
        </p:txBody>
      </p:sp>
      <p:sp>
        <p:nvSpPr>
          <p:cNvPr id="8" name="Rectangle 7"/>
          <p:cNvSpPr/>
          <p:nvPr/>
        </p:nvSpPr>
        <p:spPr>
          <a:xfrm>
            <a:off x="509587" y="1857679"/>
            <a:ext cx="1122411" cy="4163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Company Overview</a:t>
            </a:r>
          </a:p>
        </p:txBody>
      </p:sp>
      <p:graphicFrame>
        <p:nvGraphicFramePr>
          <p:cNvPr id="9" name="Table 8">
            <a:extLst>
              <a:ext uri="{FF2B5EF4-FFF2-40B4-BE49-F238E27FC236}">
                <a16:creationId xmlns:a16="http://schemas.microsoft.com/office/drawing/2014/main" id="{51FF239D-E8D4-4590-8408-154D45A80B16}"/>
              </a:ext>
            </a:extLst>
          </p:cNvPr>
          <p:cNvGraphicFramePr>
            <a:graphicFrameLocks noGrp="1"/>
          </p:cNvGraphicFramePr>
          <p:nvPr/>
        </p:nvGraphicFramePr>
        <p:xfrm>
          <a:off x="1749982" y="1870142"/>
          <a:ext cx="4760885" cy="2212848"/>
        </p:xfrm>
        <a:graphic>
          <a:graphicData uri="http://schemas.openxmlformats.org/drawingml/2006/table">
            <a:tbl>
              <a:tblPr bandRow="1">
                <a:tableStyleId>{5C22544A-7EE6-4342-B048-85BDC9FD1C3A}</a:tableStyleId>
              </a:tblPr>
              <a:tblGrid>
                <a:gridCol w="4760885">
                  <a:extLst>
                    <a:ext uri="{9D8B030D-6E8A-4147-A177-3AD203B41FA5}">
                      <a16:colId xmlns:a16="http://schemas.microsoft.com/office/drawing/2014/main" val="20001"/>
                    </a:ext>
                  </a:extLst>
                </a:gridCol>
              </a:tblGrid>
              <a:tr h="920683">
                <a:tc>
                  <a:txBody>
                    <a:bodyPr/>
                    <a:lstStyle/>
                    <a:p>
                      <a:pPr algn="l" defTabSz="114300"/>
                      <a:r>
                        <a:rPr lang="en-US" sz="1200" b="1" dirty="0">
                          <a:latin typeface="+mj-lt"/>
                        </a:rPr>
                        <a:t>Formed in 1993 </a:t>
                      </a:r>
                      <a:endParaRPr lang="en-US" sz="1200" dirty="0">
                        <a:latin typeface="+mj-lt"/>
                      </a:endParaRPr>
                    </a:p>
                    <a:p>
                      <a:pPr marL="115888" indent="-115888" algn="l" defTabSz="114300"/>
                      <a:r>
                        <a:rPr lang="en-US" sz="1200" dirty="0">
                          <a:latin typeface="+mj-lt"/>
                        </a:rPr>
                        <a:t>	</a:t>
                      </a:r>
                      <a:r>
                        <a:rPr lang="en-US" sz="1200" i="1" dirty="0">
                          <a:latin typeface="+mj-lt"/>
                        </a:rPr>
                        <a:t>PMG began in order to bridge the gap between market research and business strategy.</a:t>
                      </a:r>
                    </a:p>
                    <a:p>
                      <a:pPr algn="l" defTabSz="114300"/>
                      <a:endParaRPr lang="en-US" sz="1200" dirty="0">
                        <a:latin typeface="+mj-lt"/>
                      </a:endParaRPr>
                    </a:p>
                    <a:p>
                      <a:pPr algn="l" defTabSz="114300"/>
                      <a:r>
                        <a:rPr lang="en-US" sz="1200" b="1" dirty="0">
                          <a:latin typeface="+mj-lt"/>
                        </a:rPr>
                        <a:t>Grown Through High Value Services</a:t>
                      </a:r>
                    </a:p>
                    <a:p>
                      <a:pPr marL="115888" indent="-115888" algn="l" defTabSz="114300"/>
                      <a:r>
                        <a:rPr lang="en-US" sz="1200" dirty="0">
                          <a:latin typeface="+mj-lt"/>
                        </a:rPr>
                        <a:t>	</a:t>
                      </a:r>
                      <a:r>
                        <a:rPr lang="en-US" sz="1200" i="1" dirty="0">
                          <a:latin typeface="+mj-lt"/>
                        </a:rPr>
                        <a:t>Generating insight and growth for our clients has enabled PMG’s growth.  </a:t>
                      </a:r>
                    </a:p>
                    <a:p>
                      <a:pPr algn="l" defTabSz="114300"/>
                      <a:endParaRPr lang="en-US" sz="1200" dirty="0">
                        <a:latin typeface="+mj-lt"/>
                      </a:endParaRPr>
                    </a:p>
                    <a:p>
                      <a:pPr algn="l" defTabSz="114300"/>
                      <a:r>
                        <a:rPr lang="en-US" sz="1200" b="1" dirty="0">
                          <a:latin typeface="+mj-lt"/>
                        </a:rPr>
                        <a:t>PMG Customer Insight™</a:t>
                      </a:r>
                    </a:p>
                    <a:p>
                      <a:pPr marL="115888" indent="-115888" algn="l" defTabSz="114300">
                        <a:spcAft>
                          <a:spcPts val="0"/>
                        </a:spcAft>
                      </a:pPr>
                      <a:r>
                        <a:rPr lang="en-US" sz="1200" dirty="0">
                          <a:latin typeface="+mj-lt"/>
                        </a:rPr>
                        <a:t>	</a:t>
                      </a:r>
                      <a:r>
                        <a:rPr lang="en-US" sz="1200" i="1" dirty="0">
                          <a:latin typeface="+mj-lt"/>
                        </a:rPr>
                        <a:t>PMG’s initial focus was on customer satisfaction and value and the range of services expanded based on client demand.</a:t>
                      </a:r>
                      <a:r>
                        <a:rPr lang="en-US" sz="1200" dirty="0">
                          <a:solidFill>
                            <a:schemeClr val="accent2"/>
                          </a:solidFill>
                          <a:latin typeface="+mj-lt"/>
                        </a:rPr>
                        <a:t>	</a:t>
                      </a:r>
                    </a:p>
                    <a:p>
                      <a:pPr marL="115888" indent="-115888" algn="l" defTabSz="114300">
                        <a:spcAft>
                          <a:spcPts val="600"/>
                        </a:spcAft>
                      </a:pPr>
                      <a:endParaRPr lang="en-US" sz="1200" dirty="0">
                        <a:solidFill>
                          <a:schemeClr val="accent2"/>
                        </a:solidFill>
                        <a:latin typeface="+mj-lt"/>
                      </a:endParaRPr>
                    </a:p>
                  </a:txBody>
                  <a:tcPr marL="9144" marT="9144" marB="914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4" name="Rectangle 13">
            <a:extLst>
              <a:ext uri="{FF2B5EF4-FFF2-40B4-BE49-F238E27FC236}">
                <a16:creationId xmlns:a16="http://schemas.microsoft.com/office/drawing/2014/main" id="{CB88E97F-CE2D-4DFD-93DC-D3A5427E76BC}"/>
              </a:ext>
            </a:extLst>
          </p:cNvPr>
          <p:cNvSpPr/>
          <p:nvPr/>
        </p:nvSpPr>
        <p:spPr>
          <a:xfrm>
            <a:off x="496894" y="1429136"/>
            <a:ext cx="7431081"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rPr>
              <a:t>History of helping our clients grow</a:t>
            </a:r>
          </a:p>
        </p:txBody>
      </p:sp>
      <p:pic>
        <p:nvPicPr>
          <p:cNvPr id="15" name="Picture 14"/>
          <p:cNvPicPr/>
          <p:nvPr/>
        </p:nvPicPr>
        <p:blipFill>
          <a:blip r:embed="rId6">
            <a:extLst>
              <a:ext uri="{28A0092B-C50C-407E-A947-70E740481C1C}">
                <a14:useLocalDpi xmlns:a14="http://schemas.microsoft.com/office/drawing/2010/main" val="0"/>
              </a:ext>
            </a:extLst>
          </a:blip>
          <a:srcRect/>
          <a:stretch>
            <a:fillRect/>
          </a:stretch>
        </p:blipFill>
        <p:spPr bwMode="auto">
          <a:xfrm>
            <a:off x="6851651" y="1673914"/>
            <a:ext cx="4635500" cy="4298315"/>
          </a:xfrm>
          <a:prstGeom prst="rect">
            <a:avLst/>
          </a:prstGeom>
          <a:noFill/>
        </p:spPr>
      </p:pic>
      <p:sp>
        <p:nvSpPr>
          <p:cNvPr id="3" name="TextBox 2"/>
          <p:cNvSpPr txBox="1"/>
          <p:nvPr/>
        </p:nvSpPr>
        <p:spPr>
          <a:xfrm>
            <a:off x="1648932" y="4235389"/>
            <a:ext cx="4861935" cy="1200329"/>
          </a:xfrm>
          <a:prstGeom prst="rect">
            <a:avLst/>
          </a:prstGeom>
          <a:noFill/>
        </p:spPr>
        <p:txBody>
          <a:bodyPr wrap="square" rtlCol="0">
            <a:spAutoFit/>
          </a:bodyPr>
          <a:lstStyle/>
          <a:p>
            <a:r>
              <a:rPr lang="en-US" sz="1200" dirty="0">
                <a:latin typeface="+mj-lt"/>
              </a:rPr>
              <a:t>Since 1993, PMG has consistently delivered high value solutions through our practical approach to any organizational issue. PMG principals have a wealth of real-world experience in marketing strategy development and implementation, market research, market analysis, competitive intelligence, innovation, commercial due diligence, new product development and business growth.</a:t>
            </a:r>
          </a:p>
        </p:txBody>
      </p:sp>
    </p:spTree>
    <p:extLst>
      <p:ext uri="{BB962C8B-B14F-4D97-AF65-F5344CB8AC3E}">
        <p14:creationId xmlns:p14="http://schemas.microsoft.com/office/powerpoint/2010/main" val="272603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FD1CFB-5278-EFDA-2492-36CA76488200}"/>
              </a:ext>
            </a:extLst>
          </p:cNvPr>
          <p:cNvSpPr>
            <a:spLocks noGrp="1"/>
          </p:cNvSpPr>
          <p:nvPr>
            <p:ph type="title"/>
          </p:nvPr>
        </p:nvSpPr>
        <p:spPr/>
        <p:txBody>
          <a:bodyPr/>
          <a:lstStyle/>
          <a:p>
            <a:r>
              <a:rPr lang="en-US" dirty="0"/>
              <a:t>Legal Definitions</a:t>
            </a:r>
          </a:p>
        </p:txBody>
      </p:sp>
      <p:sp>
        <p:nvSpPr>
          <p:cNvPr id="7" name="Content Placeholder 6">
            <a:extLst>
              <a:ext uri="{FF2B5EF4-FFF2-40B4-BE49-F238E27FC236}">
                <a16:creationId xmlns:a16="http://schemas.microsoft.com/office/drawing/2014/main" id="{AFFB362B-C967-7B2A-4209-556C4EC53900}"/>
              </a:ext>
            </a:extLst>
          </p:cNvPr>
          <p:cNvSpPr>
            <a:spLocks noGrp="1"/>
          </p:cNvSpPr>
          <p:nvPr>
            <p:ph idx="1"/>
          </p:nvPr>
        </p:nvSpPr>
        <p:spPr>
          <a:xfrm>
            <a:off x="496894" y="1644979"/>
            <a:ext cx="10990257" cy="2182951"/>
          </a:xfrm>
        </p:spPr>
        <p:txBody>
          <a:bodyPr/>
          <a:lstStyle/>
          <a:p>
            <a:r>
              <a:rPr lang="en-US" sz="1200" dirty="0"/>
              <a:t>E-bikes are regulated by the Consumer Product Safety Commission (CPSC) as bicycles under a 2002 law. The CPSC is a federal agency that regulates the sale and manufacture of products, but not how they are used.</a:t>
            </a:r>
          </a:p>
          <a:p>
            <a:r>
              <a:rPr lang="en-US" sz="1200" dirty="0"/>
              <a:t>According to federal law and CPSC regulations a ‘‘low-speed electric bicycle’’ is:</a:t>
            </a:r>
          </a:p>
          <a:p>
            <a:pPr marL="0" indent="0">
              <a:buNone/>
            </a:pPr>
            <a:r>
              <a:rPr lang="en-US" sz="1800" b="1" i="1" dirty="0"/>
              <a:t>“A two-or-three-wheeled vehicle, with fully operable pedals, and an electric motor of less than 750 watts, whose maximum speed on a paved level surface, when powered solely by such a motor while ridden by an operator who weighs 170 pounds, is less than 20 mph.”</a:t>
            </a:r>
          </a:p>
          <a:p>
            <a:r>
              <a:rPr lang="en-US" sz="1200" dirty="0"/>
              <a:t>E-bikes that have assisted speeds higher than 20 mph are only lawfully e-bikes for the purpose of federal regulations if they require pedaling for assist at those higher speeds (Class 3 e-bikes).</a:t>
            </a:r>
          </a:p>
        </p:txBody>
      </p:sp>
      <p:sp>
        <p:nvSpPr>
          <p:cNvPr id="3" name="Slide Number Placeholder 2">
            <a:extLst>
              <a:ext uri="{FF2B5EF4-FFF2-40B4-BE49-F238E27FC236}">
                <a16:creationId xmlns:a16="http://schemas.microsoft.com/office/drawing/2014/main" id="{9ACFD02F-B6C9-C467-A294-38326B52BD96}"/>
              </a:ext>
            </a:extLst>
          </p:cNvPr>
          <p:cNvSpPr>
            <a:spLocks noGrp="1"/>
          </p:cNvSpPr>
          <p:nvPr>
            <p:ph type="sldNum" sz="quarter" idx="4"/>
          </p:nvPr>
        </p:nvSpPr>
        <p:spPr/>
        <p:txBody>
          <a:bodyPr/>
          <a:lstStyle/>
          <a:p>
            <a:fld id="{FED3018F-D7F6-45B7-9956-DE499D49A8F6}" type="slidenum">
              <a:rPr lang="en-US" smtClean="0"/>
              <a:pPr/>
              <a:t>5</a:t>
            </a:fld>
            <a:endParaRPr lang="en-US" dirty="0"/>
          </a:p>
        </p:txBody>
      </p:sp>
      <p:sp>
        <p:nvSpPr>
          <p:cNvPr id="9" name="TextBox 8">
            <a:extLst>
              <a:ext uri="{FF2B5EF4-FFF2-40B4-BE49-F238E27FC236}">
                <a16:creationId xmlns:a16="http://schemas.microsoft.com/office/drawing/2014/main" id="{E6F01CC0-65D6-B953-1DCA-2CDB53CCEC22}"/>
              </a:ext>
            </a:extLst>
          </p:cNvPr>
          <p:cNvSpPr txBox="1"/>
          <p:nvPr/>
        </p:nvSpPr>
        <p:spPr>
          <a:xfrm>
            <a:off x="568525" y="5752901"/>
            <a:ext cx="10504859" cy="215444"/>
          </a:xfrm>
          <a:prstGeom prst="rect">
            <a:avLst/>
          </a:prstGeom>
          <a:noFill/>
        </p:spPr>
        <p:txBody>
          <a:bodyPr wrap="square" rtlCol="0">
            <a:spAutoFit/>
          </a:bodyPr>
          <a:lstStyle/>
          <a:p>
            <a:r>
              <a:rPr lang="en-US" sz="800" dirty="0">
                <a:solidFill>
                  <a:schemeClr val="accent2"/>
                </a:solidFill>
                <a:latin typeface="+mj-lt"/>
              </a:rPr>
              <a:t>Sources: </a:t>
            </a:r>
            <a:r>
              <a:rPr lang="en-US" sz="800" dirty="0">
                <a:solidFill>
                  <a:schemeClr val="accent2"/>
                </a:solidFill>
                <a:latin typeface="+mj-lt"/>
                <a:hlinkClick r:id="rId2"/>
              </a:rPr>
              <a:t>https://bikeleague.org/take-action/policy-advocacy/on-the-issues/e-bikes/</a:t>
            </a:r>
            <a:r>
              <a:rPr lang="en-US" sz="800" dirty="0">
                <a:solidFill>
                  <a:schemeClr val="accent2"/>
                </a:solidFill>
                <a:latin typeface="+mj-lt"/>
              </a:rPr>
              <a:t> </a:t>
            </a:r>
          </a:p>
        </p:txBody>
      </p:sp>
      <p:sp>
        <p:nvSpPr>
          <p:cNvPr id="237" name="Rectangle 236">
            <a:extLst>
              <a:ext uri="{FF2B5EF4-FFF2-40B4-BE49-F238E27FC236}">
                <a16:creationId xmlns:a16="http://schemas.microsoft.com/office/drawing/2014/main" id="{CB88E97F-CE2D-4DFD-93DC-D3A5427E76BC}"/>
              </a:ext>
            </a:extLst>
          </p:cNvPr>
          <p:cNvSpPr/>
          <p:nvPr/>
        </p:nvSpPr>
        <p:spPr>
          <a:xfrm>
            <a:off x="496894" y="1140577"/>
            <a:ext cx="8484546"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Consumer Product Safety Commission</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28555958-90CD-4C0A-BCBA-06FC79A25A8F}"/>
              </a:ext>
            </a:extLst>
          </p:cNvPr>
          <p:cNvSpPr/>
          <p:nvPr/>
        </p:nvSpPr>
        <p:spPr>
          <a:xfrm>
            <a:off x="496894" y="3966572"/>
            <a:ext cx="8484546"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Federal Law</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C3F1C3F-0D27-2B1D-1D34-B722599EA86A}"/>
              </a:ext>
            </a:extLst>
          </p:cNvPr>
          <p:cNvSpPr txBox="1"/>
          <p:nvPr/>
        </p:nvSpPr>
        <p:spPr>
          <a:xfrm>
            <a:off x="496894" y="4455599"/>
            <a:ext cx="10990256" cy="830997"/>
          </a:xfrm>
          <a:prstGeom prst="rect">
            <a:avLst/>
          </a:prstGeom>
          <a:noFill/>
        </p:spPr>
        <p:txBody>
          <a:bodyPr wrap="square">
            <a:spAutoFit/>
          </a:bodyPr>
          <a:lstStyle/>
          <a:p>
            <a:pPr marL="228600" marR="0" lvl="0" indent="-228600" algn="l" defTabSz="1088474" rtl="0" eaLnBrk="1" fontAlgn="auto" latinLnBrk="0" hangingPunct="1">
              <a:lnSpc>
                <a:spcPct val="100000"/>
              </a:lnSpc>
              <a:spcBef>
                <a:spcPts val="400"/>
              </a:spcBef>
              <a:spcAft>
                <a:spcPts val="600"/>
              </a:spcAft>
              <a:buClr>
                <a:srgbClr val="0F122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526175"/>
                </a:solidFill>
                <a:effectLst/>
                <a:uLnTx/>
                <a:uFillTx/>
                <a:latin typeface="Arial"/>
                <a:ea typeface="+mn-ea"/>
                <a:cs typeface="+mn-cs"/>
              </a:rPr>
              <a:t>Federal law generally does not say anything about the use of e-bikes, with one exception. Federal law provides that e-bikes can be used on federally funded non-motorized trails where state and local regulations permit. [23 USC 217(h)(4)] Oddly, this exception also puts one additional regulation on e-bikes used on those trails – e-bikes used on federally funded non-motorized trails must weigh under 100 pounds.[23 USC 217(j)(2)] In 2020, the Bureau of Land Management adopted regulations that will allow land managers to allow e-bikes on many non-motorized trails on public land.</a:t>
            </a:r>
          </a:p>
        </p:txBody>
      </p:sp>
    </p:spTree>
    <p:extLst>
      <p:ext uri="{BB962C8B-B14F-4D97-AF65-F5344CB8AC3E}">
        <p14:creationId xmlns:p14="http://schemas.microsoft.com/office/powerpoint/2010/main" val="293921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47318-3D43-EB59-20CF-2B0B1F90F219}"/>
              </a:ext>
            </a:extLst>
          </p:cNvPr>
          <p:cNvSpPr>
            <a:spLocks noGrp="1"/>
          </p:cNvSpPr>
          <p:nvPr>
            <p:ph type="title"/>
          </p:nvPr>
        </p:nvSpPr>
        <p:spPr/>
        <p:txBody>
          <a:bodyPr/>
          <a:lstStyle/>
          <a:p>
            <a:r>
              <a:rPr lang="en-US" dirty="0"/>
              <a:t>E-bike Classification</a:t>
            </a:r>
          </a:p>
        </p:txBody>
      </p:sp>
      <p:sp>
        <p:nvSpPr>
          <p:cNvPr id="4" name="Slide Number Placeholder 3">
            <a:extLst>
              <a:ext uri="{FF2B5EF4-FFF2-40B4-BE49-F238E27FC236}">
                <a16:creationId xmlns:a16="http://schemas.microsoft.com/office/drawing/2014/main" id="{898DEF83-4A06-A681-C14E-96D64BFFD879}"/>
              </a:ext>
            </a:extLst>
          </p:cNvPr>
          <p:cNvSpPr>
            <a:spLocks noGrp="1"/>
          </p:cNvSpPr>
          <p:nvPr>
            <p:ph type="sldNum" sz="quarter" idx="4"/>
          </p:nvPr>
        </p:nvSpPr>
        <p:spPr/>
        <p:txBody>
          <a:bodyPr/>
          <a:lstStyle/>
          <a:p>
            <a:fld id="{FED3018F-D7F6-45B7-9956-DE499D49A8F6}" type="slidenum">
              <a:rPr lang="en-US" smtClean="0"/>
              <a:pPr/>
              <a:t>6</a:t>
            </a:fld>
            <a:endParaRPr lang="en-US" dirty="0"/>
          </a:p>
        </p:txBody>
      </p:sp>
      <p:pic>
        <p:nvPicPr>
          <p:cNvPr id="5" name="Picture 4" descr="Class 1 eBikes | Gazelle">
            <a:extLst>
              <a:ext uri="{FF2B5EF4-FFF2-40B4-BE49-F238E27FC236}">
                <a16:creationId xmlns:a16="http://schemas.microsoft.com/office/drawing/2014/main" id="{120C748C-B1D3-9E4A-A40B-2DFC797AB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117" y="1785746"/>
            <a:ext cx="2269925" cy="16043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96BF6B8-5CDE-3C35-D2CF-057B122C8059}"/>
              </a:ext>
            </a:extLst>
          </p:cNvPr>
          <p:cNvPicPr>
            <a:picLocks noChangeAspect="1"/>
          </p:cNvPicPr>
          <p:nvPr/>
        </p:nvPicPr>
        <p:blipFill>
          <a:blip r:embed="rId3"/>
          <a:stretch>
            <a:fillRect/>
          </a:stretch>
        </p:blipFill>
        <p:spPr>
          <a:xfrm>
            <a:off x="6096000" y="1833048"/>
            <a:ext cx="2269925" cy="1509794"/>
          </a:xfrm>
          <a:prstGeom prst="rect">
            <a:avLst/>
          </a:prstGeom>
        </p:spPr>
      </p:pic>
      <p:pic>
        <p:nvPicPr>
          <p:cNvPr id="10" name="Picture 9">
            <a:extLst>
              <a:ext uri="{FF2B5EF4-FFF2-40B4-BE49-F238E27FC236}">
                <a16:creationId xmlns:a16="http://schemas.microsoft.com/office/drawing/2014/main" id="{6D72B30B-8DF3-7AE7-3DA3-C7A77B694927}"/>
              </a:ext>
            </a:extLst>
          </p:cNvPr>
          <p:cNvPicPr>
            <a:picLocks noChangeAspect="1"/>
          </p:cNvPicPr>
          <p:nvPr/>
        </p:nvPicPr>
        <p:blipFill>
          <a:blip r:embed="rId4"/>
          <a:stretch>
            <a:fillRect/>
          </a:stretch>
        </p:blipFill>
        <p:spPr>
          <a:xfrm>
            <a:off x="8771751" y="1882106"/>
            <a:ext cx="2269925" cy="1389801"/>
          </a:xfrm>
          <a:prstGeom prst="rect">
            <a:avLst/>
          </a:prstGeom>
        </p:spPr>
      </p:pic>
      <p:graphicFrame>
        <p:nvGraphicFramePr>
          <p:cNvPr id="11" name="Table 10">
            <a:extLst>
              <a:ext uri="{FF2B5EF4-FFF2-40B4-BE49-F238E27FC236}">
                <a16:creationId xmlns:a16="http://schemas.microsoft.com/office/drawing/2014/main" id="{2F7B57A8-7C5C-5056-0975-9A9C4F063C75}"/>
              </a:ext>
            </a:extLst>
          </p:cNvPr>
          <p:cNvGraphicFramePr>
            <a:graphicFrameLocks noGrp="1"/>
          </p:cNvGraphicFramePr>
          <p:nvPr>
            <p:extLst>
              <p:ext uri="{D42A27DB-BD31-4B8C-83A1-F6EECF244321}">
                <p14:modId xmlns:p14="http://schemas.microsoft.com/office/powerpoint/2010/main" val="1892708618"/>
              </p:ext>
            </p:extLst>
          </p:nvPr>
        </p:nvGraphicFramePr>
        <p:xfrm>
          <a:off x="704849" y="3390143"/>
          <a:ext cx="10531084" cy="2108520"/>
        </p:xfrm>
        <a:graphic>
          <a:graphicData uri="http://schemas.openxmlformats.org/drawingml/2006/table">
            <a:tbl>
              <a:tblPr firstRow="1" bandRow="1">
                <a:tableStyleId>{5C22544A-7EE6-4342-B048-85BDC9FD1C3A}</a:tableStyleId>
              </a:tblPr>
              <a:tblGrid>
                <a:gridCol w="2632771">
                  <a:extLst>
                    <a:ext uri="{9D8B030D-6E8A-4147-A177-3AD203B41FA5}">
                      <a16:colId xmlns:a16="http://schemas.microsoft.com/office/drawing/2014/main" val="4034033783"/>
                    </a:ext>
                  </a:extLst>
                </a:gridCol>
                <a:gridCol w="2632771">
                  <a:extLst>
                    <a:ext uri="{9D8B030D-6E8A-4147-A177-3AD203B41FA5}">
                      <a16:colId xmlns:a16="http://schemas.microsoft.com/office/drawing/2014/main" val="3614312328"/>
                    </a:ext>
                  </a:extLst>
                </a:gridCol>
                <a:gridCol w="2632771">
                  <a:extLst>
                    <a:ext uri="{9D8B030D-6E8A-4147-A177-3AD203B41FA5}">
                      <a16:colId xmlns:a16="http://schemas.microsoft.com/office/drawing/2014/main" val="755447059"/>
                    </a:ext>
                  </a:extLst>
                </a:gridCol>
                <a:gridCol w="2632771">
                  <a:extLst>
                    <a:ext uri="{9D8B030D-6E8A-4147-A177-3AD203B41FA5}">
                      <a16:colId xmlns:a16="http://schemas.microsoft.com/office/drawing/2014/main" val="3259654136"/>
                    </a:ext>
                  </a:extLst>
                </a:gridCol>
              </a:tblGrid>
              <a:tr h="370840">
                <a:tc>
                  <a:txBody>
                    <a:bodyPr/>
                    <a:lstStyle/>
                    <a:p>
                      <a:endParaRPr lang="en-US" dirty="0">
                        <a:latin typeface="+mj-lt"/>
                      </a:endParaRPr>
                    </a:p>
                  </a:txBody>
                  <a:tcPr/>
                </a:tc>
                <a:tc>
                  <a:txBody>
                    <a:bodyPr/>
                    <a:lstStyle/>
                    <a:p>
                      <a:pPr algn="ctr"/>
                      <a:r>
                        <a:rPr lang="en-US" dirty="0">
                          <a:latin typeface="+mj-lt"/>
                        </a:rPr>
                        <a:t>Class 1</a:t>
                      </a:r>
                    </a:p>
                  </a:txBody>
                  <a:tcPr/>
                </a:tc>
                <a:tc>
                  <a:txBody>
                    <a:bodyPr/>
                    <a:lstStyle/>
                    <a:p>
                      <a:pPr algn="ctr"/>
                      <a:r>
                        <a:rPr lang="en-US" dirty="0">
                          <a:latin typeface="+mj-lt"/>
                        </a:rPr>
                        <a:t>Class 2</a:t>
                      </a:r>
                    </a:p>
                  </a:txBody>
                  <a:tcPr/>
                </a:tc>
                <a:tc>
                  <a:txBody>
                    <a:bodyPr/>
                    <a:lstStyle/>
                    <a:p>
                      <a:pPr algn="ctr"/>
                      <a:r>
                        <a:rPr lang="en-US" dirty="0">
                          <a:latin typeface="+mj-lt"/>
                        </a:rPr>
                        <a:t>Class 3</a:t>
                      </a:r>
                    </a:p>
                  </a:txBody>
                  <a:tcPr/>
                </a:tc>
                <a:extLst>
                  <a:ext uri="{0D108BD9-81ED-4DB2-BD59-A6C34878D82A}">
                    <a16:rowId xmlns:a16="http://schemas.microsoft.com/office/drawing/2014/main" val="2196576741"/>
                  </a:ext>
                </a:extLst>
              </a:tr>
              <a:tr h="370840">
                <a:tc>
                  <a:txBody>
                    <a:bodyPr/>
                    <a:lstStyle/>
                    <a:p>
                      <a:pPr algn="r"/>
                      <a:r>
                        <a:rPr lang="en-US" b="1" dirty="0">
                          <a:latin typeface="+mj-lt"/>
                        </a:rPr>
                        <a:t>Pedal-Assist</a:t>
                      </a:r>
                    </a:p>
                  </a:txBody>
                  <a:tcPr/>
                </a:tc>
                <a:tc>
                  <a:txBody>
                    <a:bodyPr/>
                    <a:lstStyle/>
                    <a:p>
                      <a:pPr algn="ctr"/>
                      <a:r>
                        <a:rPr lang="en-US" dirty="0">
                          <a:latin typeface="+mj-lt"/>
                        </a:rPr>
                        <a:t>Yes</a:t>
                      </a:r>
                    </a:p>
                  </a:txBody>
                  <a:tcPr/>
                </a:tc>
                <a:tc>
                  <a:txBody>
                    <a:bodyPr/>
                    <a:lstStyle/>
                    <a:p>
                      <a:pPr algn="ctr"/>
                      <a:r>
                        <a:rPr lang="en-US" dirty="0">
                          <a:latin typeface="+mj-lt"/>
                        </a:rPr>
                        <a:t>Yes</a:t>
                      </a:r>
                    </a:p>
                  </a:txBody>
                  <a:tcPr/>
                </a:tc>
                <a:tc>
                  <a:txBody>
                    <a:bodyPr/>
                    <a:lstStyle/>
                    <a:p>
                      <a:pPr algn="ctr"/>
                      <a:r>
                        <a:rPr lang="en-US" dirty="0">
                          <a:latin typeface="+mj-lt"/>
                        </a:rPr>
                        <a:t>Yes</a:t>
                      </a:r>
                    </a:p>
                  </a:txBody>
                  <a:tcPr/>
                </a:tc>
                <a:extLst>
                  <a:ext uri="{0D108BD9-81ED-4DB2-BD59-A6C34878D82A}">
                    <a16:rowId xmlns:a16="http://schemas.microsoft.com/office/drawing/2014/main" val="2974389161"/>
                  </a:ext>
                </a:extLst>
              </a:tr>
              <a:tr h="370840">
                <a:tc>
                  <a:txBody>
                    <a:bodyPr/>
                    <a:lstStyle/>
                    <a:p>
                      <a:pPr algn="r"/>
                      <a:r>
                        <a:rPr lang="en-US" b="1" dirty="0">
                          <a:latin typeface="+mj-lt"/>
                        </a:rPr>
                        <a:t>Throttle</a:t>
                      </a:r>
                    </a:p>
                  </a:txBody>
                  <a:tcPr/>
                </a:tc>
                <a:tc>
                  <a:txBody>
                    <a:bodyPr/>
                    <a:lstStyle/>
                    <a:p>
                      <a:pPr algn="ctr"/>
                      <a:r>
                        <a:rPr lang="en-US" dirty="0">
                          <a:latin typeface="+mj-lt"/>
                        </a:rPr>
                        <a:t>No</a:t>
                      </a:r>
                    </a:p>
                  </a:txBody>
                  <a:tcPr/>
                </a:tc>
                <a:tc>
                  <a:txBody>
                    <a:bodyPr/>
                    <a:lstStyle/>
                    <a:p>
                      <a:pPr algn="ctr"/>
                      <a:r>
                        <a:rPr lang="en-US" dirty="0">
                          <a:latin typeface="+mj-lt"/>
                        </a:rPr>
                        <a:t>Yes</a:t>
                      </a:r>
                    </a:p>
                  </a:txBody>
                  <a:tcPr/>
                </a:tc>
                <a:tc>
                  <a:txBody>
                    <a:bodyPr/>
                    <a:lstStyle/>
                    <a:p>
                      <a:pPr algn="ctr"/>
                      <a:r>
                        <a:rPr lang="en-US" dirty="0">
                          <a:latin typeface="+mj-lt"/>
                        </a:rPr>
                        <a:t>No</a:t>
                      </a:r>
                    </a:p>
                  </a:txBody>
                  <a:tcPr/>
                </a:tc>
                <a:extLst>
                  <a:ext uri="{0D108BD9-81ED-4DB2-BD59-A6C34878D82A}">
                    <a16:rowId xmlns:a16="http://schemas.microsoft.com/office/drawing/2014/main" val="4174629052"/>
                  </a:ext>
                </a:extLst>
              </a:tr>
              <a:tr h="370840">
                <a:tc>
                  <a:txBody>
                    <a:bodyPr/>
                    <a:lstStyle/>
                    <a:p>
                      <a:pPr algn="r"/>
                      <a:r>
                        <a:rPr lang="en-US" b="1" dirty="0">
                          <a:latin typeface="+mj-lt"/>
                        </a:rPr>
                        <a:t>Max Speed</a:t>
                      </a:r>
                    </a:p>
                  </a:txBody>
                  <a:tcPr/>
                </a:tc>
                <a:tc>
                  <a:txBody>
                    <a:bodyPr/>
                    <a:lstStyle/>
                    <a:p>
                      <a:pPr algn="ctr"/>
                      <a:r>
                        <a:rPr lang="en-US" dirty="0">
                          <a:latin typeface="+mj-lt"/>
                        </a:rPr>
                        <a:t>20 mph</a:t>
                      </a:r>
                    </a:p>
                  </a:txBody>
                  <a:tcPr/>
                </a:tc>
                <a:tc>
                  <a:txBody>
                    <a:bodyPr/>
                    <a:lstStyle/>
                    <a:p>
                      <a:pPr algn="ctr"/>
                      <a:r>
                        <a:rPr lang="en-US" dirty="0">
                          <a:latin typeface="+mj-lt"/>
                        </a:rPr>
                        <a:t>20 mph</a:t>
                      </a:r>
                    </a:p>
                  </a:txBody>
                  <a:tcPr/>
                </a:tc>
                <a:tc>
                  <a:txBody>
                    <a:bodyPr/>
                    <a:lstStyle/>
                    <a:p>
                      <a:pPr algn="ctr"/>
                      <a:r>
                        <a:rPr lang="en-US" dirty="0">
                          <a:latin typeface="+mj-lt"/>
                        </a:rPr>
                        <a:t>28 mph</a:t>
                      </a:r>
                    </a:p>
                  </a:txBody>
                  <a:tcPr/>
                </a:tc>
                <a:extLst>
                  <a:ext uri="{0D108BD9-81ED-4DB2-BD59-A6C34878D82A}">
                    <a16:rowId xmlns:a16="http://schemas.microsoft.com/office/drawing/2014/main" val="2341945772"/>
                  </a:ext>
                </a:extLst>
              </a:tr>
              <a:tr h="370840">
                <a:tc>
                  <a:txBody>
                    <a:bodyPr/>
                    <a:lstStyle/>
                    <a:p>
                      <a:pPr algn="r"/>
                      <a:r>
                        <a:rPr lang="en-US" b="1" dirty="0">
                          <a:latin typeface="+mj-lt"/>
                        </a:rPr>
                        <a:t>Speedometer</a:t>
                      </a:r>
                    </a:p>
                  </a:txBody>
                  <a:tcPr/>
                </a:tc>
                <a:tc>
                  <a:txBody>
                    <a:bodyPr/>
                    <a:lstStyle/>
                    <a:p>
                      <a:pPr algn="ctr"/>
                      <a:r>
                        <a:rPr lang="en-US" dirty="0">
                          <a:latin typeface="+mj-lt"/>
                        </a:rPr>
                        <a:t>Not Required</a:t>
                      </a:r>
                    </a:p>
                  </a:txBody>
                  <a:tcPr/>
                </a:tc>
                <a:tc>
                  <a:txBody>
                    <a:bodyPr/>
                    <a:lstStyle/>
                    <a:p>
                      <a:pPr algn="ctr"/>
                      <a:r>
                        <a:rPr lang="en-US" dirty="0">
                          <a:latin typeface="+mj-lt"/>
                        </a:rPr>
                        <a:t>Not Required</a:t>
                      </a:r>
                    </a:p>
                  </a:txBody>
                  <a:tcPr/>
                </a:tc>
                <a:tc>
                  <a:txBody>
                    <a:bodyPr/>
                    <a:lstStyle/>
                    <a:p>
                      <a:pPr algn="ctr"/>
                      <a:r>
                        <a:rPr lang="en-US" dirty="0">
                          <a:latin typeface="+mj-lt"/>
                        </a:rPr>
                        <a:t>Mandatory</a:t>
                      </a:r>
                    </a:p>
                  </a:txBody>
                  <a:tcPr/>
                </a:tc>
                <a:extLst>
                  <a:ext uri="{0D108BD9-81ED-4DB2-BD59-A6C34878D82A}">
                    <a16:rowId xmlns:a16="http://schemas.microsoft.com/office/drawing/2014/main" val="3047486934"/>
                  </a:ext>
                </a:extLst>
              </a:tr>
            </a:tbl>
          </a:graphicData>
        </a:graphic>
      </p:graphicFrame>
      <p:sp>
        <p:nvSpPr>
          <p:cNvPr id="15" name="Rectangle 14">
            <a:extLst>
              <a:ext uri="{FF2B5EF4-FFF2-40B4-BE49-F238E27FC236}">
                <a16:creationId xmlns:a16="http://schemas.microsoft.com/office/drawing/2014/main" id="{0E03B0AC-5E26-F479-D511-008DCECD3DF7}"/>
              </a:ext>
            </a:extLst>
          </p:cNvPr>
          <p:cNvSpPr/>
          <p:nvPr/>
        </p:nvSpPr>
        <p:spPr>
          <a:xfrm>
            <a:off x="496893" y="1140577"/>
            <a:ext cx="10739039"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err="1">
                <a:solidFill>
                  <a:srgbClr val="526175"/>
                </a:solidFill>
                <a:latin typeface="Arial" panose="020B0604020202020204" pitchFamily="34" charset="0"/>
                <a:cs typeface="Arial" panose="020B0604020202020204" pitchFamily="34" charset="0"/>
              </a:rPr>
              <a:t>PeopleForBikes</a:t>
            </a:r>
            <a:r>
              <a:rPr lang="en-US" b="1" kern="0" dirty="0">
                <a:solidFill>
                  <a:srgbClr val="526175"/>
                </a:solidFill>
                <a:latin typeface="Arial" panose="020B0604020202020204" pitchFamily="34" charset="0"/>
                <a:cs typeface="Arial" panose="020B0604020202020204" pitchFamily="34" charset="0"/>
              </a:rPr>
              <a:t> developed a three-tiered classification system for e-bikes which has since been widely adopted at state and federal levels</a:t>
            </a:r>
          </a:p>
        </p:txBody>
      </p:sp>
    </p:spTree>
    <p:extLst>
      <p:ext uri="{BB962C8B-B14F-4D97-AF65-F5344CB8AC3E}">
        <p14:creationId xmlns:p14="http://schemas.microsoft.com/office/powerpoint/2010/main" val="4121490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628B9F-ED8B-BA62-9BC5-5FA9ABBE44EB}"/>
              </a:ext>
            </a:extLst>
          </p:cNvPr>
          <p:cNvSpPr/>
          <p:nvPr/>
        </p:nvSpPr>
        <p:spPr>
          <a:xfrm>
            <a:off x="331695" y="4706881"/>
            <a:ext cx="6777319" cy="833130"/>
          </a:xfrm>
          <a:prstGeom prst="rect">
            <a:avLst/>
          </a:prstGeom>
          <a:solidFill>
            <a:schemeClr val="accent1">
              <a:lumMod val="10000"/>
              <a:lumOff val="90000"/>
            </a:schemeClr>
          </a:solidFill>
          <a:ln>
            <a:solidFill>
              <a:schemeClr val="accent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42D2B9-A49E-80BB-715D-B7F51D1E2871}"/>
              </a:ext>
            </a:extLst>
          </p:cNvPr>
          <p:cNvSpPr/>
          <p:nvPr/>
        </p:nvSpPr>
        <p:spPr>
          <a:xfrm>
            <a:off x="331695" y="1577789"/>
            <a:ext cx="6777318" cy="1272988"/>
          </a:xfrm>
          <a:prstGeom prst="rect">
            <a:avLst/>
          </a:prstGeom>
          <a:solidFill>
            <a:schemeClr val="accent1">
              <a:lumMod val="10000"/>
              <a:lumOff val="90000"/>
            </a:schemeClr>
          </a:solidFill>
          <a:ln>
            <a:solidFill>
              <a:schemeClr val="accent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35007F1-523C-0986-C649-6E1606E44D5D}"/>
              </a:ext>
            </a:extLst>
          </p:cNvPr>
          <p:cNvSpPr>
            <a:spLocks noGrp="1"/>
          </p:cNvSpPr>
          <p:nvPr>
            <p:ph type="title"/>
          </p:nvPr>
        </p:nvSpPr>
        <p:spPr/>
        <p:txBody>
          <a:bodyPr/>
          <a:lstStyle/>
          <a:p>
            <a:r>
              <a:rPr lang="en-US" dirty="0"/>
              <a:t>Current SCFC Regulations</a:t>
            </a:r>
          </a:p>
        </p:txBody>
      </p:sp>
      <p:sp>
        <p:nvSpPr>
          <p:cNvPr id="3" name="Slide Number Placeholder 2">
            <a:extLst>
              <a:ext uri="{FF2B5EF4-FFF2-40B4-BE49-F238E27FC236}">
                <a16:creationId xmlns:a16="http://schemas.microsoft.com/office/drawing/2014/main" id="{86489FF8-727E-3F13-71FB-6D971874FF94}"/>
              </a:ext>
            </a:extLst>
          </p:cNvPr>
          <p:cNvSpPr>
            <a:spLocks noGrp="1"/>
          </p:cNvSpPr>
          <p:nvPr>
            <p:ph type="sldNum" sz="quarter" idx="4"/>
          </p:nvPr>
        </p:nvSpPr>
        <p:spPr/>
        <p:txBody>
          <a:bodyPr/>
          <a:lstStyle/>
          <a:p>
            <a:fld id="{FED3018F-D7F6-45B7-9956-DE499D49A8F6}" type="slidenum">
              <a:rPr lang="en-US" smtClean="0"/>
              <a:pPr/>
              <a:t>7</a:t>
            </a:fld>
            <a:endParaRPr lang="en-US" dirty="0"/>
          </a:p>
        </p:txBody>
      </p:sp>
      <p:pic>
        <p:nvPicPr>
          <p:cNvPr id="1026" name="Picture 2">
            <a:extLst>
              <a:ext uri="{FF2B5EF4-FFF2-40B4-BE49-F238E27FC236}">
                <a16:creationId xmlns:a16="http://schemas.microsoft.com/office/drawing/2014/main" id="{41AF3DCC-74AF-B959-774F-50C726E1D6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23596"/>
          <a:stretch/>
        </p:blipFill>
        <p:spPr bwMode="auto">
          <a:xfrm>
            <a:off x="7870399" y="1574007"/>
            <a:ext cx="3197469" cy="1832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CA5062B-42EF-674F-9038-861C756B80E3}"/>
              </a:ext>
            </a:extLst>
          </p:cNvPr>
          <p:cNvPicPr>
            <a:picLocks noChangeAspect="1"/>
          </p:cNvPicPr>
          <p:nvPr/>
        </p:nvPicPr>
        <p:blipFill>
          <a:blip r:embed="rId3"/>
          <a:srcRect t="10701" b="3426"/>
          <a:stretch/>
        </p:blipFill>
        <p:spPr>
          <a:xfrm>
            <a:off x="7870399" y="3634616"/>
            <a:ext cx="3197468" cy="1832275"/>
          </a:xfrm>
          <a:prstGeom prst="rect">
            <a:avLst/>
          </a:prstGeom>
          <a:ln>
            <a:solidFill>
              <a:schemeClr val="tx1"/>
            </a:solidFill>
          </a:ln>
        </p:spPr>
      </p:pic>
      <p:sp>
        <p:nvSpPr>
          <p:cNvPr id="4" name="Rectangle 3">
            <a:extLst>
              <a:ext uri="{FF2B5EF4-FFF2-40B4-BE49-F238E27FC236}">
                <a16:creationId xmlns:a16="http://schemas.microsoft.com/office/drawing/2014/main" id="{15329812-7712-5B7D-5399-903F17EAC592}"/>
              </a:ext>
            </a:extLst>
          </p:cNvPr>
          <p:cNvSpPr/>
          <p:nvPr/>
        </p:nvSpPr>
        <p:spPr>
          <a:xfrm>
            <a:off x="496893" y="1140577"/>
            <a:ext cx="10570973"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There are two to five SCFC Forests that will be affected by e-bike regulations</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7" name="Content Placeholder 6">
            <a:extLst>
              <a:ext uri="{FF2B5EF4-FFF2-40B4-BE49-F238E27FC236}">
                <a16:creationId xmlns:a16="http://schemas.microsoft.com/office/drawing/2014/main" id="{9AFA3DFF-1163-B5EE-1D3B-8923897C55FE}"/>
              </a:ext>
            </a:extLst>
          </p:cNvPr>
          <p:cNvSpPr>
            <a:spLocks noGrp="1"/>
          </p:cNvSpPr>
          <p:nvPr>
            <p:ph idx="1"/>
          </p:nvPr>
        </p:nvSpPr>
        <p:spPr>
          <a:xfrm>
            <a:off x="496895" y="1686794"/>
            <a:ext cx="6612118" cy="4313956"/>
          </a:xfrm>
        </p:spPr>
        <p:txBody>
          <a:bodyPr/>
          <a:lstStyle/>
          <a:p>
            <a:pPr marL="0" indent="0">
              <a:buNone/>
            </a:pPr>
            <a:r>
              <a:rPr lang="en-US" sz="1200" b="1" dirty="0"/>
              <a:t>Harbison State Forest</a:t>
            </a:r>
          </a:p>
          <a:p>
            <a:r>
              <a:rPr lang="en-US" sz="1200" dirty="0"/>
              <a:t>Bicycles permitted only on designated trails</a:t>
            </a:r>
          </a:p>
          <a:p>
            <a:r>
              <a:rPr lang="en-US" sz="1200" dirty="0"/>
              <a:t>No motorized bikes or off-road vehicles are permitted on trails</a:t>
            </a:r>
          </a:p>
          <a:p>
            <a:r>
              <a:rPr lang="en-US" sz="1200" dirty="0"/>
              <a:t>Must wear an approved helmet when riding.</a:t>
            </a:r>
          </a:p>
          <a:p>
            <a:pPr marL="0" indent="0">
              <a:buNone/>
            </a:pPr>
            <a:r>
              <a:rPr lang="en-US" sz="1200" b="1" dirty="0"/>
              <a:t>Manchester State Forest</a:t>
            </a:r>
          </a:p>
          <a:p>
            <a:r>
              <a:rPr lang="en-US" sz="1200" dirty="0"/>
              <a:t>Three trails for motorcycles and ATVs</a:t>
            </a:r>
          </a:p>
          <a:p>
            <a:r>
              <a:rPr lang="en-US" sz="1200" dirty="0"/>
              <a:t>Trails are directional</a:t>
            </a:r>
          </a:p>
          <a:p>
            <a:r>
              <a:rPr lang="en-US" sz="1200" dirty="0"/>
              <a:t>Must wear a helmet</a:t>
            </a:r>
          </a:p>
          <a:p>
            <a:r>
              <a:rPr lang="en-US" sz="1200" dirty="0"/>
              <a:t>May not ride motorcycles or ATVs on roads</a:t>
            </a:r>
          </a:p>
          <a:p>
            <a:r>
              <a:rPr lang="en-US" sz="1200" dirty="0"/>
              <a:t>Bicycle riding allowed</a:t>
            </a:r>
          </a:p>
          <a:p>
            <a:pPr marL="0" indent="0">
              <a:buNone/>
            </a:pPr>
            <a:r>
              <a:rPr lang="en-US" sz="1200" b="1" dirty="0"/>
              <a:t>Poe Creek, Sand Hills, and Wee Tee State Forests</a:t>
            </a:r>
          </a:p>
          <a:p>
            <a:r>
              <a:rPr lang="en-US" sz="1200" dirty="0"/>
              <a:t>No mention of riding/riding regulations, although Poe Creek does provide users access to a bike rack</a:t>
            </a:r>
          </a:p>
        </p:txBody>
      </p:sp>
      <p:sp>
        <p:nvSpPr>
          <p:cNvPr id="9" name="TextBox 8">
            <a:extLst>
              <a:ext uri="{FF2B5EF4-FFF2-40B4-BE49-F238E27FC236}">
                <a16:creationId xmlns:a16="http://schemas.microsoft.com/office/drawing/2014/main" id="{F80FF15F-D6EF-35C5-A86C-CC87C6059D8B}"/>
              </a:ext>
            </a:extLst>
          </p:cNvPr>
          <p:cNvSpPr txBox="1"/>
          <p:nvPr/>
        </p:nvSpPr>
        <p:spPr>
          <a:xfrm>
            <a:off x="8532919" y="3380664"/>
            <a:ext cx="1872427" cy="246221"/>
          </a:xfrm>
          <a:prstGeom prst="rect">
            <a:avLst/>
          </a:prstGeom>
          <a:noFill/>
        </p:spPr>
        <p:txBody>
          <a:bodyPr wrap="square" rtlCol="0">
            <a:spAutoFit/>
          </a:bodyPr>
          <a:lstStyle/>
          <a:p>
            <a:pPr algn="ctr"/>
            <a:r>
              <a:rPr lang="en-US" sz="1000" i="1" dirty="0">
                <a:latin typeface="+mj-lt"/>
              </a:rPr>
              <a:t>Harbison State Forest</a:t>
            </a:r>
          </a:p>
        </p:txBody>
      </p:sp>
      <p:sp>
        <p:nvSpPr>
          <p:cNvPr id="10" name="TextBox 9">
            <a:extLst>
              <a:ext uri="{FF2B5EF4-FFF2-40B4-BE49-F238E27FC236}">
                <a16:creationId xmlns:a16="http://schemas.microsoft.com/office/drawing/2014/main" id="{C1DDA6CC-63EF-4E00-E89B-99220AEB2554}"/>
              </a:ext>
            </a:extLst>
          </p:cNvPr>
          <p:cNvSpPr txBox="1"/>
          <p:nvPr/>
        </p:nvSpPr>
        <p:spPr>
          <a:xfrm>
            <a:off x="8532919" y="5540011"/>
            <a:ext cx="1872427" cy="246221"/>
          </a:xfrm>
          <a:prstGeom prst="rect">
            <a:avLst/>
          </a:prstGeom>
          <a:noFill/>
        </p:spPr>
        <p:txBody>
          <a:bodyPr wrap="square" rtlCol="0">
            <a:spAutoFit/>
          </a:bodyPr>
          <a:lstStyle/>
          <a:p>
            <a:pPr algn="ctr"/>
            <a:r>
              <a:rPr lang="en-US" sz="1000" i="1" dirty="0">
                <a:latin typeface="+mj-lt"/>
              </a:rPr>
              <a:t>Manchester State Forest</a:t>
            </a:r>
          </a:p>
        </p:txBody>
      </p:sp>
    </p:spTree>
    <p:extLst>
      <p:ext uri="{BB962C8B-B14F-4D97-AF65-F5344CB8AC3E}">
        <p14:creationId xmlns:p14="http://schemas.microsoft.com/office/powerpoint/2010/main" val="62780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8F00E42F-5B0A-1708-6A71-9354F25B6DEF}"/>
              </a:ext>
            </a:extLst>
          </p:cNvPr>
          <p:cNvSpPr/>
          <p:nvPr/>
        </p:nvSpPr>
        <p:spPr>
          <a:xfrm>
            <a:off x="496893" y="4167063"/>
            <a:ext cx="11061698" cy="1933147"/>
          </a:xfrm>
          <a:prstGeom prst="rect">
            <a:avLst/>
          </a:prstGeom>
          <a:solidFill>
            <a:schemeClr val="accent1">
              <a:lumMod val="10000"/>
              <a:lumOff val="90000"/>
            </a:schemeClr>
          </a:solidFill>
          <a:ln>
            <a:solidFill>
              <a:schemeClr val="accent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E25888-43AB-B98E-490F-FE0B3858F6AD}"/>
              </a:ext>
            </a:extLst>
          </p:cNvPr>
          <p:cNvSpPr>
            <a:spLocks noGrp="1"/>
          </p:cNvSpPr>
          <p:nvPr>
            <p:ph type="title"/>
          </p:nvPr>
        </p:nvSpPr>
        <p:spPr/>
        <p:txBody>
          <a:bodyPr/>
          <a:lstStyle/>
          <a:p>
            <a:r>
              <a:rPr lang="en-US" dirty="0"/>
              <a:t>USDA Forest Service Guidance</a:t>
            </a:r>
          </a:p>
        </p:txBody>
      </p:sp>
      <p:sp>
        <p:nvSpPr>
          <p:cNvPr id="3" name="Content Placeholder 2">
            <a:extLst>
              <a:ext uri="{FF2B5EF4-FFF2-40B4-BE49-F238E27FC236}">
                <a16:creationId xmlns:a16="http://schemas.microsoft.com/office/drawing/2014/main" id="{838B7A00-883C-D1A8-204F-6FEDD1834465}"/>
              </a:ext>
            </a:extLst>
          </p:cNvPr>
          <p:cNvSpPr>
            <a:spLocks noGrp="1"/>
          </p:cNvSpPr>
          <p:nvPr>
            <p:ph idx="1"/>
          </p:nvPr>
        </p:nvSpPr>
        <p:spPr>
          <a:xfrm>
            <a:off x="496895" y="1686794"/>
            <a:ext cx="10990256" cy="954567"/>
          </a:xfrm>
        </p:spPr>
        <p:txBody>
          <a:bodyPr/>
          <a:lstStyle/>
          <a:p>
            <a:pPr marL="0" indent="0">
              <a:buNone/>
            </a:pPr>
            <a:r>
              <a:rPr lang="en-US" sz="1200" b="1" dirty="0"/>
              <a:t>General Criteria for Roads, Trails, and Areas</a:t>
            </a:r>
          </a:p>
          <a:p>
            <a:pPr marL="0" indent="0">
              <a:buNone/>
            </a:pPr>
            <a:r>
              <a:rPr lang="en-US" sz="1200" i="1" dirty="0"/>
              <a:t>In designating NFS roads, NFS trails, and areas on NFS lands for motor vehicle use or OSV use, consider effects on:</a:t>
            </a:r>
          </a:p>
        </p:txBody>
      </p:sp>
      <p:sp>
        <p:nvSpPr>
          <p:cNvPr id="4" name="Slide Number Placeholder 3">
            <a:extLst>
              <a:ext uri="{FF2B5EF4-FFF2-40B4-BE49-F238E27FC236}">
                <a16:creationId xmlns:a16="http://schemas.microsoft.com/office/drawing/2014/main" id="{C17F0374-ACA0-D1FE-59BF-656430E09681}"/>
              </a:ext>
            </a:extLst>
          </p:cNvPr>
          <p:cNvSpPr>
            <a:spLocks noGrp="1"/>
          </p:cNvSpPr>
          <p:nvPr>
            <p:ph type="sldNum" sz="quarter" idx="4"/>
          </p:nvPr>
        </p:nvSpPr>
        <p:spPr/>
        <p:txBody>
          <a:bodyPr/>
          <a:lstStyle/>
          <a:p>
            <a:fld id="{FED3018F-D7F6-45B7-9956-DE499D49A8F6}" type="slidenum">
              <a:rPr lang="en-US" smtClean="0"/>
              <a:pPr/>
              <a:t>8</a:t>
            </a:fld>
            <a:endParaRPr lang="en-US" dirty="0"/>
          </a:p>
        </p:txBody>
      </p:sp>
      <p:sp>
        <p:nvSpPr>
          <p:cNvPr id="5" name="Rectangle 4">
            <a:extLst>
              <a:ext uri="{FF2B5EF4-FFF2-40B4-BE49-F238E27FC236}">
                <a16:creationId xmlns:a16="http://schemas.microsoft.com/office/drawing/2014/main" id="{973AAA93-1B63-06BC-F024-F96C3D62F365}"/>
              </a:ext>
            </a:extLst>
          </p:cNvPr>
          <p:cNvSpPr/>
          <p:nvPr/>
        </p:nvSpPr>
        <p:spPr>
          <a:xfrm>
            <a:off x="496893" y="1140577"/>
            <a:ext cx="10570973" cy="365760"/>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kern="0" dirty="0">
                <a:solidFill>
                  <a:srgbClr val="526175"/>
                </a:solidFill>
                <a:latin typeface="Arial" panose="020B0604020202020204" pitchFamily="34" charset="0"/>
                <a:cs typeface="Arial" panose="020B0604020202020204" pitchFamily="34" charset="0"/>
              </a:rPr>
              <a:t>USDA recent regulations allow the Local Forest Service to assess non-motorized trails and designate if e-bikes and which e-bike classes are allowed on each trail</a:t>
            </a:r>
            <a:endParaRPr kumimoji="0" lang="en-US" sz="1800" b="1" i="0"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grpSp>
        <p:nvGrpSpPr>
          <p:cNvPr id="91" name="Group 90">
            <a:extLst>
              <a:ext uri="{FF2B5EF4-FFF2-40B4-BE49-F238E27FC236}">
                <a16:creationId xmlns:a16="http://schemas.microsoft.com/office/drawing/2014/main" id="{715FA2C4-E5E3-2CE8-7423-EFE9210006E9}"/>
              </a:ext>
            </a:extLst>
          </p:cNvPr>
          <p:cNvGrpSpPr/>
          <p:nvPr/>
        </p:nvGrpSpPr>
        <p:grpSpPr>
          <a:xfrm>
            <a:off x="496893" y="2346782"/>
            <a:ext cx="11061698" cy="1645920"/>
            <a:chOff x="496893" y="2246371"/>
            <a:chExt cx="11061698" cy="1645920"/>
          </a:xfrm>
        </p:grpSpPr>
        <p:sp>
          <p:nvSpPr>
            <p:cNvPr id="14" name="Rectangle 13">
              <a:extLst>
                <a:ext uri="{FF2B5EF4-FFF2-40B4-BE49-F238E27FC236}">
                  <a16:creationId xmlns:a16="http://schemas.microsoft.com/office/drawing/2014/main" id="{2316DC18-D51B-621B-0378-9CF83F0FFED8}"/>
                </a:ext>
              </a:extLst>
            </p:cNvPr>
            <p:cNvSpPr/>
            <p:nvPr/>
          </p:nvSpPr>
          <p:spPr>
            <a:xfrm>
              <a:off x="6956957" y="2246371"/>
              <a:ext cx="1371600" cy="1645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Conflicts Among Uses of NFS Lands</a:t>
              </a:r>
            </a:p>
          </p:txBody>
        </p:sp>
        <p:pic>
          <p:nvPicPr>
            <p:cNvPr id="32" name="Graphic 31" descr="Hike with solid fill">
              <a:extLst>
                <a:ext uri="{FF2B5EF4-FFF2-40B4-BE49-F238E27FC236}">
                  <a16:creationId xmlns:a16="http://schemas.microsoft.com/office/drawing/2014/main" id="{1C13AFC9-C5B1-6DCE-B068-31ADA9C899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34481" y="2448954"/>
              <a:ext cx="822960" cy="822960"/>
            </a:xfrm>
            <a:prstGeom prst="rect">
              <a:avLst/>
            </a:prstGeom>
          </p:spPr>
        </p:pic>
        <p:sp>
          <p:nvSpPr>
            <p:cNvPr id="18" name="Rectangle 17">
              <a:extLst>
                <a:ext uri="{FF2B5EF4-FFF2-40B4-BE49-F238E27FC236}">
                  <a16:creationId xmlns:a16="http://schemas.microsoft.com/office/drawing/2014/main" id="{259EB8B4-F722-DAF3-9702-8E2B1973B859}"/>
                </a:ext>
              </a:extLst>
            </p:cNvPr>
            <p:cNvSpPr/>
            <p:nvPr/>
          </p:nvSpPr>
          <p:spPr>
            <a:xfrm>
              <a:off x="496893" y="2246371"/>
              <a:ext cx="1371600" cy="1645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NFS Natural and Cultural Resources</a:t>
              </a:r>
            </a:p>
          </p:txBody>
        </p:sp>
        <p:pic>
          <p:nvPicPr>
            <p:cNvPr id="34" name="Graphic 33" descr="Leaf with solid fill">
              <a:extLst>
                <a:ext uri="{FF2B5EF4-FFF2-40B4-BE49-F238E27FC236}">
                  <a16:creationId xmlns:a16="http://schemas.microsoft.com/office/drawing/2014/main" id="{7158D72F-02A8-8863-6E23-8D99A65393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825" y="2448954"/>
              <a:ext cx="822960" cy="822960"/>
            </a:xfrm>
            <a:prstGeom prst="rect">
              <a:avLst/>
            </a:prstGeom>
          </p:spPr>
        </p:pic>
        <p:sp>
          <p:nvSpPr>
            <p:cNvPr id="17" name="Rectangle 16">
              <a:extLst>
                <a:ext uri="{FF2B5EF4-FFF2-40B4-BE49-F238E27FC236}">
                  <a16:creationId xmlns:a16="http://schemas.microsoft.com/office/drawing/2014/main" id="{7521DE10-3ED3-9A71-069B-E4FAC6BF6953}"/>
                </a:ext>
              </a:extLst>
            </p:cNvPr>
            <p:cNvSpPr/>
            <p:nvPr/>
          </p:nvSpPr>
          <p:spPr>
            <a:xfrm>
              <a:off x="2111909" y="2246371"/>
              <a:ext cx="1371600" cy="1645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Public Safety</a:t>
              </a:r>
            </a:p>
          </p:txBody>
        </p:sp>
        <p:pic>
          <p:nvPicPr>
            <p:cNvPr id="38" name="Graphic 37" descr="Life jacket with solid fill">
              <a:extLst>
                <a:ext uri="{FF2B5EF4-FFF2-40B4-BE49-F238E27FC236}">
                  <a16:creationId xmlns:a16="http://schemas.microsoft.com/office/drawing/2014/main" id="{5FDF68C6-46F9-8A4C-7A47-B9E633D2C994}"/>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2394239" y="2448954"/>
              <a:ext cx="822960" cy="822960"/>
            </a:xfrm>
            <a:prstGeom prst="rect">
              <a:avLst/>
            </a:prstGeom>
          </p:spPr>
        </p:pic>
        <p:sp>
          <p:nvSpPr>
            <p:cNvPr id="15" name="Rectangle 14">
              <a:extLst>
                <a:ext uri="{FF2B5EF4-FFF2-40B4-BE49-F238E27FC236}">
                  <a16:creationId xmlns:a16="http://schemas.microsoft.com/office/drawing/2014/main" id="{FA53934B-87E9-1E74-C411-3C4C489B3966}"/>
                </a:ext>
              </a:extLst>
            </p:cNvPr>
            <p:cNvSpPr/>
            <p:nvPr/>
          </p:nvSpPr>
          <p:spPr>
            <a:xfrm>
              <a:off x="5341941" y="2246371"/>
              <a:ext cx="1371600" cy="1645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Access Needs</a:t>
              </a:r>
            </a:p>
          </p:txBody>
        </p:sp>
        <p:pic>
          <p:nvPicPr>
            <p:cNvPr id="53" name="Graphic 52" descr="Universal access with solid fill">
              <a:extLst>
                <a:ext uri="{FF2B5EF4-FFF2-40B4-BE49-F238E27FC236}">
                  <a16:creationId xmlns:a16="http://schemas.microsoft.com/office/drawing/2014/main" id="{997E87DB-1F96-5E90-B6E6-1C4BE441FF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21067" y="2448954"/>
              <a:ext cx="822960" cy="822960"/>
            </a:xfrm>
            <a:prstGeom prst="rect">
              <a:avLst/>
            </a:prstGeom>
          </p:spPr>
        </p:pic>
        <p:sp>
          <p:nvSpPr>
            <p:cNvPr id="16" name="Rectangle 15">
              <a:extLst>
                <a:ext uri="{FF2B5EF4-FFF2-40B4-BE49-F238E27FC236}">
                  <a16:creationId xmlns:a16="http://schemas.microsoft.com/office/drawing/2014/main" id="{A9F33CAE-3929-22CE-B41B-A89EECB13674}"/>
                </a:ext>
              </a:extLst>
            </p:cNvPr>
            <p:cNvSpPr/>
            <p:nvPr/>
          </p:nvSpPr>
          <p:spPr>
            <a:xfrm>
              <a:off x="3726925" y="2246371"/>
              <a:ext cx="1371600" cy="1645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Provision or Recreation Opportunities</a:t>
              </a:r>
            </a:p>
          </p:txBody>
        </p:sp>
        <p:pic>
          <p:nvPicPr>
            <p:cNvPr id="55" name="Graphic 54" descr="Cycling with solid fill">
              <a:extLst>
                <a:ext uri="{FF2B5EF4-FFF2-40B4-BE49-F238E27FC236}">
                  <a16:creationId xmlns:a16="http://schemas.microsoft.com/office/drawing/2014/main" id="{D04BF3EC-DE87-5B32-3EE7-62103D49255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07653" y="2448954"/>
              <a:ext cx="822960" cy="822960"/>
            </a:xfrm>
            <a:prstGeom prst="rect">
              <a:avLst/>
            </a:prstGeom>
          </p:spPr>
        </p:pic>
        <p:sp>
          <p:nvSpPr>
            <p:cNvPr id="12" name="Rectangle 11">
              <a:extLst>
                <a:ext uri="{FF2B5EF4-FFF2-40B4-BE49-F238E27FC236}">
                  <a16:creationId xmlns:a16="http://schemas.microsoft.com/office/drawing/2014/main" id="{52FD6098-FB22-132A-17E2-8D7A20378C9F}"/>
                </a:ext>
              </a:extLst>
            </p:cNvPr>
            <p:cNvSpPr/>
            <p:nvPr/>
          </p:nvSpPr>
          <p:spPr>
            <a:xfrm>
              <a:off x="10186991" y="2246371"/>
              <a:ext cx="1371600" cy="1645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Availability of Resources for Maintenance and Administration</a:t>
              </a:r>
            </a:p>
          </p:txBody>
        </p:sp>
        <p:pic>
          <p:nvPicPr>
            <p:cNvPr id="57" name="Graphic 56" descr="Compost with solid fill">
              <a:extLst>
                <a:ext uri="{FF2B5EF4-FFF2-40B4-BE49-F238E27FC236}">
                  <a16:creationId xmlns:a16="http://schemas.microsoft.com/office/drawing/2014/main" id="{1E8378F3-6C66-1DA4-AC35-C39F009D99E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461311" y="2448954"/>
              <a:ext cx="822960" cy="822960"/>
            </a:xfrm>
            <a:prstGeom prst="rect">
              <a:avLst/>
            </a:prstGeom>
          </p:spPr>
        </p:pic>
        <p:sp>
          <p:nvSpPr>
            <p:cNvPr id="13" name="Rectangle 12">
              <a:extLst>
                <a:ext uri="{FF2B5EF4-FFF2-40B4-BE49-F238E27FC236}">
                  <a16:creationId xmlns:a16="http://schemas.microsoft.com/office/drawing/2014/main" id="{D13FD9D2-8BB8-1A94-DF5E-6967F2E6898F}"/>
                </a:ext>
              </a:extLst>
            </p:cNvPr>
            <p:cNvSpPr/>
            <p:nvPr/>
          </p:nvSpPr>
          <p:spPr>
            <a:xfrm>
              <a:off x="8571973" y="2246371"/>
              <a:ext cx="1371600" cy="1645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Need for Maintenance and Administration</a:t>
              </a:r>
            </a:p>
          </p:txBody>
        </p:sp>
        <p:pic>
          <p:nvPicPr>
            <p:cNvPr id="59" name="Graphic 58" descr="Tools with solid fill">
              <a:extLst>
                <a:ext uri="{FF2B5EF4-FFF2-40B4-BE49-F238E27FC236}">
                  <a16:creationId xmlns:a16="http://schemas.microsoft.com/office/drawing/2014/main" id="{9C1523E1-A7C6-2E74-EBF0-E57953B63D3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47895" y="2448954"/>
              <a:ext cx="822960" cy="822960"/>
            </a:xfrm>
            <a:prstGeom prst="rect">
              <a:avLst/>
            </a:prstGeom>
          </p:spPr>
        </p:pic>
      </p:grpSp>
      <p:grpSp>
        <p:nvGrpSpPr>
          <p:cNvPr id="93" name="Group 92">
            <a:extLst>
              <a:ext uri="{FF2B5EF4-FFF2-40B4-BE49-F238E27FC236}">
                <a16:creationId xmlns:a16="http://schemas.microsoft.com/office/drawing/2014/main" id="{3AE27A70-A212-2995-B47A-177B3425F5A9}"/>
              </a:ext>
            </a:extLst>
          </p:cNvPr>
          <p:cNvGrpSpPr/>
          <p:nvPr/>
        </p:nvGrpSpPr>
        <p:grpSpPr>
          <a:xfrm>
            <a:off x="4868543" y="4315915"/>
            <a:ext cx="1371600" cy="1645920"/>
            <a:chOff x="4503474" y="4310677"/>
            <a:chExt cx="1371600" cy="1645920"/>
          </a:xfrm>
        </p:grpSpPr>
        <p:sp>
          <p:nvSpPr>
            <p:cNvPr id="75" name="Rectangle 74">
              <a:extLst>
                <a:ext uri="{FF2B5EF4-FFF2-40B4-BE49-F238E27FC236}">
                  <a16:creationId xmlns:a16="http://schemas.microsoft.com/office/drawing/2014/main" id="{BFEF22DD-6DA4-9B65-1DE0-CCEFBEFBA064}"/>
                </a:ext>
              </a:extLst>
            </p:cNvPr>
            <p:cNvSpPr/>
            <p:nvPr/>
          </p:nvSpPr>
          <p:spPr>
            <a:xfrm>
              <a:off x="4503474" y="4310677"/>
              <a:ext cx="1371600" cy="1645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If Separate Routes for User Groups are Needed</a:t>
              </a:r>
            </a:p>
          </p:txBody>
        </p:sp>
        <p:pic>
          <p:nvPicPr>
            <p:cNvPr id="76" name="Graphic 75" descr="Road with solid fill">
              <a:extLst>
                <a:ext uri="{FF2B5EF4-FFF2-40B4-BE49-F238E27FC236}">
                  <a16:creationId xmlns:a16="http://schemas.microsoft.com/office/drawing/2014/main" id="{78AC2E9C-5961-ABEB-3E1C-B91740FE7512}"/>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4799364" y="4464278"/>
              <a:ext cx="822960" cy="822960"/>
            </a:xfrm>
            <a:prstGeom prst="rect">
              <a:avLst/>
            </a:prstGeom>
          </p:spPr>
        </p:pic>
      </p:grpSp>
      <p:grpSp>
        <p:nvGrpSpPr>
          <p:cNvPr id="95" name="Group 94">
            <a:extLst>
              <a:ext uri="{FF2B5EF4-FFF2-40B4-BE49-F238E27FC236}">
                <a16:creationId xmlns:a16="http://schemas.microsoft.com/office/drawing/2014/main" id="{FB336EAE-27B2-8170-ADC4-5E3F1ACB1CFE}"/>
              </a:ext>
            </a:extLst>
          </p:cNvPr>
          <p:cNvGrpSpPr/>
          <p:nvPr/>
        </p:nvGrpSpPr>
        <p:grpSpPr>
          <a:xfrm>
            <a:off x="9943573" y="4315915"/>
            <a:ext cx="1371600" cy="1645920"/>
            <a:chOff x="7733506" y="4310677"/>
            <a:chExt cx="1371600" cy="1645920"/>
          </a:xfrm>
        </p:grpSpPr>
        <p:sp>
          <p:nvSpPr>
            <p:cNvPr id="78" name="Rectangle 77">
              <a:extLst>
                <a:ext uri="{FF2B5EF4-FFF2-40B4-BE49-F238E27FC236}">
                  <a16:creationId xmlns:a16="http://schemas.microsoft.com/office/drawing/2014/main" id="{42688B06-2823-4936-6794-9D07551760D4}"/>
                </a:ext>
              </a:extLst>
            </p:cNvPr>
            <p:cNvSpPr/>
            <p:nvPr/>
          </p:nvSpPr>
          <p:spPr>
            <a:xfrm>
              <a:off x="7733506" y="4310677"/>
              <a:ext cx="1371600" cy="1645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Lack of Resources Shouldn’t be the Only Factor</a:t>
              </a:r>
            </a:p>
          </p:txBody>
        </p:sp>
        <p:pic>
          <p:nvPicPr>
            <p:cNvPr id="79" name="Graphic 78" descr="Irritant with solid fill">
              <a:extLst>
                <a:ext uri="{FF2B5EF4-FFF2-40B4-BE49-F238E27FC236}">
                  <a16:creationId xmlns:a16="http://schemas.microsoft.com/office/drawing/2014/main" id="{EDC4A537-249B-2709-46C5-E45BFE66D687}"/>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8080483" y="4464278"/>
              <a:ext cx="822960" cy="822960"/>
            </a:xfrm>
            <a:prstGeom prst="rect">
              <a:avLst/>
            </a:prstGeom>
          </p:spPr>
        </p:pic>
      </p:grpSp>
      <p:grpSp>
        <p:nvGrpSpPr>
          <p:cNvPr id="94" name="Group 93">
            <a:extLst>
              <a:ext uri="{FF2B5EF4-FFF2-40B4-BE49-F238E27FC236}">
                <a16:creationId xmlns:a16="http://schemas.microsoft.com/office/drawing/2014/main" id="{57A33BEB-C101-3BAE-1DAD-4D6BEC2EE0A9}"/>
              </a:ext>
            </a:extLst>
          </p:cNvPr>
          <p:cNvGrpSpPr/>
          <p:nvPr/>
        </p:nvGrpSpPr>
        <p:grpSpPr>
          <a:xfrm>
            <a:off x="7406058" y="4315915"/>
            <a:ext cx="1371600" cy="1645920"/>
            <a:chOff x="6118490" y="4310677"/>
            <a:chExt cx="1371600" cy="1645920"/>
          </a:xfrm>
        </p:grpSpPr>
        <p:sp>
          <p:nvSpPr>
            <p:cNvPr id="81" name="Rectangle 80">
              <a:extLst>
                <a:ext uri="{FF2B5EF4-FFF2-40B4-BE49-F238E27FC236}">
                  <a16:creationId xmlns:a16="http://schemas.microsoft.com/office/drawing/2014/main" id="{6D6DBF47-485A-2CCA-2156-675D42D7E165}"/>
                </a:ext>
              </a:extLst>
            </p:cNvPr>
            <p:cNvSpPr/>
            <p:nvPr/>
          </p:nvSpPr>
          <p:spPr>
            <a:xfrm>
              <a:off x="6118490" y="4310677"/>
              <a:ext cx="1371600" cy="1645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Must Conduct Engineering Analysis</a:t>
              </a:r>
            </a:p>
          </p:txBody>
        </p:sp>
        <p:pic>
          <p:nvPicPr>
            <p:cNvPr id="82" name="Graphic 81" descr="Clipboard Partially Checked with solid fill">
              <a:extLst>
                <a:ext uri="{FF2B5EF4-FFF2-40B4-BE49-F238E27FC236}">
                  <a16:creationId xmlns:a16="http://schemas.microsoft.com/office/drawing/2014/main" id="{51CC54BA-7FEC-9078-AB16-55429D8216D5}"/>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6439924" y="4464278"/>
              <a:ext cx="822960" cy="822960"/>
            </a:xfrm>
            <a:prstGeom prst="rect">
              <a:avLst/>
            </a:prstGeom>
          </p:spPr>
        </p:pic>
      </p:grpSp>
      <p:sp>
        <p:nvSpPr>
          <p:cNvPr id="88" name="TextBox 87">
            <a:extLst>
              <a:ext uri="{FF2B5EF4-FFF2-40B4-BE49-F238E27FC236}">
                <a16:creationId xmlns:a16="http://schemas.microsoft.com/office/drawing/2014/main" id="{FEE93110-5A62-23C6-0A29-BD36E9B10D6A}"/>
              </a:ext>
            </a:extLst>
          </p:cNvPr>
          <p:cNvSpPr txBox="1"/>
          <p:nvPr/>
        </p:nvSpPr>
        <p:spPr>
          <a:xfrm>
            <a:off x="488946" y="4234566"/>
            <a:ext cx="1796412" cy="276999"/>
          </a:xfrm>
          <a:prstGeom prst="rect">
            <a:avLst/>
          </a:prstGeom>
          <a:noFill/>
        </p:spPr>
        <p:txBody>
          <a:bodyPr wrap="square">
            <a:spAutoFit/>
          </a:bodyPr>
          <a:lstStyle/>
          <a:p>
            <a:pPr marL="0" marR="0" lvl="0" indent="0" defTabSz="1088474" rtl="0" eaLnBrk="1" fontAlgn="auto" latinLnBrk="0" hangingPunct="1">
              <a:lnSpc>
                <a:spcPct val="100000"/>
              </a:lnSpc>
              <a:spcBef>
                <a:spcPts val="400"/>
              </a:spcBef>
              <a:spcAft>
                <a:spcPts val="600"/>
              </a:spcAft>
              <a:buClr>
                <a:srgbClr val="0F122B"/>
              </a:buClr>
              <a:buSzTx/>
              <a:buFont typeface="Arial" panose="020B0604020202020204" pitchFamily="34" charset="0"/>
              <a:buNone/>
              <a:tabLst/>
              <a:defRPr/>
            </a:pPr>
            <a:r>
              <a:rPr kumimoji="0" lang="en-US" sz="1200" b="1" i="1" u="none" strike="noStrike" kern="1200" cap="none" spc="0" normalizeH="0" baseline="0" noProof="0" dirty="0">
                <a:ln>
                  <a:noFill/>
                </a:ln>
                <a:solidFill>
                  <a:schemeClr val="accent2"/>
                </a:solidFill>
                <a:effectLst/>
                <a:uLnTx/>
                <a:uFillTx/>
                <a:latin typeface="Arial"/>
                <a:ea typeface="+mn-ea"/>
                <a:cs typeface="+mn-cs"/>
              </a:rPr>
              <a:t>Other Considerations</a:t>
            </a:r>
          </a:p>
        </p:txBody>
      </p:sp>
      <p:grpSp>
        <p:nvGrpSpPr>
          <p:cNvPr id="92" name="Group 91">
            <a:extLst>
              <a:ext uri="{FF2B5EF4-FFF2-40B4-BE49-F238E27FC236}">
                <a16:creationId xmlns:a16="http://schemas.microsoft.com/office/drawing/2014/main" id="{11417A26-B778-C152-86E5-FC681BBD3D3A}"/>
              </a:ext>
            </a:extLst>
          </p:cNvPr>
          <p:cNvGrpSpPr/>
          <p:nvPr/>
        </p:nvGrpSpPr>
        <p:grpSpPr>
          <a:xfrm>
            <a:off x="2331028" y="4315915"/>
            <a:ext cx="1371600" cy="1645920"/>
            <a:chOff x="2285357" y="4348246"/>
            <a:chExt cx="1371600" cy="1645920"/>
          </a:xfrm>
        </p:grpSpPr>
        <p:sp>
          <p:nvSpPr>
            <p:cNvPr id="72" name="Rectangle 71">
              <a:extLst>
                <a:ext uri="{FF2B5EF4-FFF2-40B4-BE49-F238E27FC236}">
                  <a16:creationId xmlns:a16="http://schemas.microsoft.com/office/drawing/2014/main" id="{E8A4B0DB-D10F-709F-92B7-497BC90EBA6E}"/>
                </a:ext>
              </a:extLst>
            </p:cNvPr>
            <p:cNvSpPr/>
            <p:nvPr/>
          </p:nvSpPr>
          <p:spPr>
            <a:xfrm>
              <a:off x="2285357" y="4348246"/>
              <a:ext cx="1371600" cy="1645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Effects of Combinations of Vehicle Types and Classes</a:t>
              </a:r>
            </a:p>
          </p:txBody>
        </p:sp>
        <p:pic>
          <p:nvPicPr>
            <p:cNvPr id="73" name="Graphic 72" descr="Car Wash with solid fill">
              <a:extLst>
                <a:ext uri="{FF2B5EF4-FFF2-40B4-BE49-F238E27FC236}">
                  <a16:creationId xmlns:a16="http://schemas.microsoft.com/office/drawing/2014/main" id="{1F7265A8-2058-DE0D-4D92-1790F6EADE42}"/>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2540013" y="4486157"/>
              <a:ext cx="854340" cy="854340"/>
            </a:xfrm>
            <a:prstGeom prst="rect">
              <a:avLst/>
            </a:prstGeom>
          </p:spPr>
        </p:pic>
        <p:sp>
          <p:nvSpPr>
            <p:cNvPr id="90" name="Rectangle 89">
              <a:extLst>
                <a:ext uri="{FF2B5EF4-FFF2-40B4-BE49-F238E27FC236}">
                  <a16:creationId xmlns:a16="http://schemas.microsoft.com/office/drawing/2014/main" id="{1785E404-9689-5B43-B86D-4CB0149CA15B}"/>
                </a:ext>
              </a:extLst>
            </p:cNvPr>
            <p:cNvSpPr/>
            <p:nvPr/>
          </p:nvSpPr>
          <p:spPr>
            <a:xfrm>
              <a:off x="2697076" y="4427709"/>
              <a:ext cx="627466" cy="3343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223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27AAE-3561-A05B-FC93-341192CFCA61}"/>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31A87AA8-DE8A-83CF-F199-6C3F0BB0AB32}"/>
              </a:ext>
            </a:extLst>
          </p:cNvPr>
          <p:cNvSpPr/>
          <p:nvPr/>
        </p:nvSpPr>
        <p:spPr>
          <a:xfrm>
            <a:off x="405453" y="1007849"/>
            <a:ext cx="11153138" cy="2471339"/>
          </a:xfrm>
          <a:prstGeom prst="rect">
            <a:avLst/>
          </a:prstGeom>
          <a:solidFill>
            <a:schemeClr val="accent1">
              <a:lumMod val="10000"/>
              <a:lumOff val="90000"/>
            </a:schemeClr>
          </a:solidFill>
          <a:ln>
            <a:solidFill>
              <a:schemeClr val="accent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AB34F4-FEFA-B495-E39D-C0FDC758DB0B}"/>
              </a:ext>
            </a:extLst>
          </p:cNvPr>
          <p:cNvSpPr>
            <a:spLocks noGrp="1"/>
          </p:cNvSpPr>
          <p:nvPr>
            <p:ph type="title"/>
          </p:nvPr>
        </p:nvSpPr>
        <p:spPr/>
        <p:txBody>
          <a:bodyPr/>
          <a:lstStyle/>
          <a:p>
            <a:r>
              <a:rPr lang="en-US" dirty="0"/>
              <a:t>USDA Forest Service Guidance </a:t>
            </a:r>
            <a:r>
              <a:rPr lang="en-US" i="1" dirty="0"/>
              <a:t>continued</a:t>
            </a:r>
            <a:endParaRPr lang="en-US" dirty="0"/>
          </a:p>
        </p:txBody>
      </p:sp>
      <p:sp>
        <p:nvSpPr>
          <p:cNvPr id="4" name="Slide Number Placeholder 3">
            <a:extLst>
              <a:ext uri="{FF2B5EF4-FFF2-40B4-BE49-F238E27FC236}">
                <a16:creationId xmlns:a16="http://schemas.microsoft.com/office/drawing/2014/main" id="{5AD6CA1E-475B-49E2-94A7-77BB6C23886A}"/>
              </a:ext>
            </a:extLst>
          </p:cNvPr>
          <p:cNvSpPr>
            <a:spLocks noGrp="1"/>
          </p:cNvSpPr>
          <p:nvPr>
            <p:ph type="sldNum" sz="quarter" idx="4"/>
          </p:nvPr>
        </p:nvSpPr>
        <p:spPr/>
        <p:txBody>
          <a:bodyPr/>
          <a:lstStyle/>
          <a:p>
            <a:fld id="{FED3018F-D7F6-45B7-9956-DE499D49A8F6}" type="slidenum">
              <a:rPr lang="en-US" smtClean="0"/>
              <a:pPr/>
              <a:t>9</a:t>
            </a:fld>
            <a:endParaRPr lang="en-US" dirty="0"/>
          </a:p>
        </p:txBody>
      </p:sp>
      <p:grpSp>
        <p:nvGrpSpPr>
          <p:cNvPr id="21" name="Group 20">
            <a:extLst>
              <a:ext uri="{FF2B5EF4-FFF2-40B4-BE49-F238E27FC236}">
                <a16:creationId xmlns:a16="http://schemas.microsoft.com/office/drawing/2014/main" id="{463D3614-6DC0-67C8-D317-CC2AC12AEB25}"/>
              </a:ext>
            </a:extLst>
          </p:cNvPr>
          <p:cNvGrpSpPr/>
          <p:nvPr/>
        </p:nvGrpSpPr>
        <p:grpSpPr>
          <a:xfrm>
            <a:off x="3686863" y="1696962"/>
            <a:ext cx="1371600" cy="1642174"/>
            <a:chOff x="6956957" y="2246371"/>
            <a:chExt cx="1371600" cy="1720627"/>
          </a:xfrm>
        </p:grpSpPr>
        <p:sp>
          <p:nvSpPr>
            <p:cNvPr id="5" name="Rectangle 4">
              <a:extLst>
                <a:ext uri="{FF2B5EF4-FFF2-40B4-BE49-F238E27FC236}">
                  <a16:creationId xmlns:a16="http://schemas.microsoft.com/office/drawing/2014/main" id="{05882F12-3A82-9571-88C1-15D913A76509}"/>
                </a:ext>
              </a:extLst>
            </p:cNvPr>
            <p:cNvSpPr/>
            <p:nvPr/>
          </p:nvSpPr>
          <p:spPr>
            <a:xfrm>
              <a:off x="6956957" y="2246371"/>
              <a:ext cx="1371600" cy="1720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Harassment of Wildlife and Wildlife Habitats</a:t>
              </a:r>
            </a:p>
          </p:txBody>
        </p:sp>
        <p:pic>
          <p:nvPicPr>
            <p:cNvPr id="6" name="Graphic 5" descr="Sparrow with solid fill">
              <a:extLst>
                <a:ext uri="{FF2B5EF4-FFF2-40B4-BE49-F238E27FC236}">
                  <a16:creationId xmlns:a16="http://schemas.microsoft.com/office/drawing/2014/main" id="{4926D1BC-3546-C2B3-1A66-C8847B7B0A00}"/>
                </a:ext>
              </a:extLst>
            </p:cNvPr>
            <p:cNvPicPr>
              <a:picLocks/>
            </p:cNvPicPr>
            <p:nvPr/>
          </p:nvPicPr>
          <p:blipFill>
            <a:blip r:embed="rId2">
              <a:extLst>
                <a:ext uri="{96DAC541-7B7A-43D3-8B79-37D633B846F1}">
                  <asvg:svgBlip xmlns:asvg="http://schemas.microsoft.com/office/drawing/2016/SVG/main" r:embed="rId3"/>
                </a:ext>
              </a:extLst>
            </a:blip>
            <a:srcRect/>
            <a:stretch/>
          </p:blipFill>
          <p:spPr>
            <a:xfrm>
              <a:off x="7234481" y="2448953"/>
              <a:ext cx="822960" cy="862276"/>
            </a:xfrm>
            <a:prstGeom prst="rect">
              <a:avLst/>
            </a:prstGeom>
          </p:spPr>
        </p:pic>
      </p:grpSp>
      <p:sp>
        <p:nvSpPr>
          <p:cNvPr id="7" name="Rectangle 6">
            <a:extLst>
              <a:ext uri="{FF2B5EF4-FFF2-40B4-BE49-F238E27FC236}">
                <a16:creationId xmlns:a16="http://schemas.microsoft.com/office/drawing/2014/main" id="{14E126B8-1E94-EE25-5C9B-D2F4A87CC570}"/>
              </a:ext>
            </a:extLst>
          </p:cNvPr>
          <p:cNvSpPr/>
          <p:nvPr/>
        </p:nvSpPr>
        <p:spPr>
          <a:xfrm>
            <a:off x="3719128" y="4075250"/>
            <a:ext cx="1371600" cy="16421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Sound, Emissions, etc. and Proximity to Population</a:t>
            </a:r>
          </a:p>
        </p:txBody>
      </p:sp>
      <p:pic>
        <p:nvPicPr>
          <p:cNvPr id="8" name="Graphic 7" descr="City with solid fill">
            <a:extLst>
              <a:ext uri="{FF2B5EF4-FFF2-40B4-BE49-F238E27FC236}">
                <a16:creationId xmlns:a16="http://schemas.microsoft.com/office/drawing/2014/main" id="{B0D3DDD9-7831-F833-2DE6-0F8B94CE7AB6}"/>
              </a:ext>
            </a:extLst>
          </p:cNvPr>
          <p:cNvPicPr>
            <a:picLocks/>
          </p:cNvPicPr>
          <p:nvPr/>
        </p:nvPicPr>
        <p:blipFill>
          <a:blip r:embed="rId4">
            <a:extLst>
              <a:ext uri="{96DAC541-7B7A-43D3-8B79-37D633B846F1}">
                <asvg:svgBlip xmlns:asvg="http://schemas.microsoft.com/office/drawing/2016/SVG/main" r:embed="rId5"/>
              </a:ext>
            </a:extLst>
          </a:blip>
          <a:srcRect/>
          <a:stretch/>
        </p:blipFill>
        <p:spPr>
          <a:xfrm>
            <a:off x="4003060" y="4268595"/>
            <a:ext cx="822960" cy="822960"/>
          </a:xfrm>
          <a:prstGeom prst="rect">
            <a:avLst/>
          </a:prstGeom>
        </p:spPr>
      </p:pic>
      <p:sp>
        <p:nvSpPr>
          <p:cNvPr id="9" name="Rectangle 8">
            <a:extLst>
              <a:ext uri="{FF2B5EF4-FFF2-40B4-BE49-F238E27FC236}">
                <a16:creationId xmlns:a16="http://schemas.microsoft.com/office/drawing/2014/main" id="{8F39F8EA-373C-8B95-4382-A70F2DF4DBF0}"/>
              </a:ext>
            </a:extLst>
          </p:cNvPr>
          <p:cNvSpPr/>
          <p:nvPr/>
        </p:nvSpPr>
        <p:spPr>
          <a:xfrm>
            <a:off x="10131566" y="4075250"/>
            <a:ext cx="1371600" cy="16421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Existing Trail Management Objectives (TMOs)</a:t>
            </a:r>
          </a:p>
        </p:txBody>
      </p:sp>
      <p:pic>
        <p:nvPicPr>
          <p:cNvPr id="10" name="Graphic 9" descr="Forest scene with solid fill">
            <a:extLst>
              <a:ext uri="{FF2B5EF4-FFF2-40B4-BE49-F238E27FC236}">
                <a16:creationId xmlns:a16="http://schemas.microsoft.com/office/drawing/2014/main" id="{8ECA4D7D-9C7F-E141-E529-CCD70FB58E95}"/>
              </a:ext>
            </a:extLst>
          </p:cNvPr>
          <p:cNvPicPr>
            <a:picLocks/>
          </p:cNvPicPr>
          <p:nvPr/>
        </p:nvPicPr>
        <p:blipFill>
          <a:blip r:embed="rId6">
            <a:extLst>
              <a:ext uri="{96DAC541-7B7A-43D3-8B79-37D633B846F1}">
                <asvg:svgBlip xmlns:asvg="http://schemas.microsoft.com/office/drawing/2016/SVG/main" r:embed="rId7"/>
              </a:ext>
            </a:extLst>
          </a:blip>
          <a:srcRect/>
          <a:stretch/>
        </p:blipFill>
        <p:spPr>
          <a:xfrm>
            <a:off x="10413896" y="4268595"/>
            <a:ext cx="822960" cy="822960"/>
          </a:xfrm>
          <a:prstGeom prst="rect">
            <a:avLst/>
          </a:prstGeom>
        </p:spPr>
      </p:pic>
      <p:grpSp>
        <p:nvGrpSpPr>
          <p:cNvPr id="22" name="Group 21">
            <a:extLst>
              <a:ext uri="{FF2B5EF4-FFF2-40B4-BE49-F238E27FC236}">
                <a16:creationId xmlns:a16="http://schemas.microsoft.com/office/drawing/2014/main" id="{DC3D9DC5-5341-9416-4968-F2ACD52FC176}"/>
              </a:ext>
            </a:extLst>
          </p:cNvPr>
          <p:cNvGrpSpPr/>
          <p:nvPr/>
        </p:nvGrpSpPr>
        <p:grpSpPr>
          <a:xfrm>
            <a:off x="519316" y="1696962"/>
            <a:ext cx="1371600" cy="1642174"/>
            <a:chOff x="5341941" y="2246371"/>
            <a:chExt cx="1371600" cy="1720627"/>
          </a:xfrm>
        </p:grpSpPr>
        <p:sp>
          <p:nvSpPr>
            <p:cNvPr id="11" name="Rectangle 10">
              <a:extLst>
                <a:ext uri="{FF2B5EF4-FFF2-40B4-BE49-F238E27FC236}">
                  <a16:creationId xmlns:a16="http://schemas.microsoft.com/office/drawing/2014/main" id="{A17F4D0C-8BE6-F8FF-9996-20357118C0A9}"/>
                </a:ext>
              </a:extLst>
            </p:cNvPr>
            <p:cNvSpPr/>
            <p:nvPr/>
          </p:nvSpPr>
          <p:spPr>
            <a:xfrm>
              <a:off x="5341941" y="2246371"/>
              <a:ext cx="1371600" cy="1720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Damage to Soil. Watershed, Vegetation, etc.</a:t>
              </a:r>
            </a:p>
          </p:txBody>
        </p:sp>
        <p:pic>
          <p:nvPicPr>
            <p:cNvPr id="12" name="Graphic 11" descr="Plant With Roots with solid fill">
              <a:extLst>
                <a:ext uri="{FF2B5EF4-FFF2-40B4-BE49-F238E27FC236}">
                  <a16:creationId xmlns:a16="http://schemas.microsoft.com/office/drawing/2014/main" id="{8DFE212E-1B00-11A1-905C-9F9EEB88F03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639827" y="2448953"/>
              <a:ext cx="822960" cy="862276"/>
            </a:xfrm>
            <a:prstGeom prst="rect">
              <a:avLst/>
            </a:prstGeom>
          </p:spPr>
        </p:pic>
      </p:grpSp>
      <p:sp>
        <p:nvSpPr>
          <p:cNvPr id="13" name="Rectangle 12">
            <a:extLst>
              <a:ext uri="{FF2B5EF4-FFF2-40B4-BE49-F238E27FC236}">
                <a16:creationId xmlns:a16="http://schemas.microsoft.com/office/drawing/2014/main" id="{E93AD474-4162-06E6-6E92-D4226CCC0F51}"/>
              </a:ext>
            </a:extLst>
          </p:cNvPr>
          <p:cNvSpPr/>
          <p:nvPr/>
        </p:nvSpPr>
        <p:spPr>
          <a:xfrm>
            <a:off x="512908" y="4075250"/>
            <a:ext cx="1371600" cy="16421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Whether Trails are Already Managed for Bicycle Use</a:t>
            </a:r>
          </a:p>
        </p:txBody>
      </p:sp>
      <p:pic>
        <p:nvPicPr>
          <p:cNvPr id="14" name="Graphic 13" descr="Cycling with solid fill">
            <a:extLst>
              <a:ext uri="{FF2B5EF4-FFF2-40B4-BE49-F238E27FC236}">
                <a16:creationId xmlns:a16="http://schemas.microsoft.com/office/drawing/2014/main" id="{0CA12BB7-ACD9-4B32-8582-95790630F230}"/>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793636" y="4268595"/>
            <a:ext cx="822960" cy="822960"/>
          </a:xfrm>
          <a:prstGeom prst="rect">
            <a:avLst/>
          </a:prstGeom>
        </p:spPr>
      </p:pic>
      <p:grpSp>
        <p:nvGrpSpPr>
          <p:cNvPr id="19" name="Group 18">
            <a:extLst>
              <a:ext uri="{FF2B5EF4-FFF2-40B4-BE49-F238E27FC236}">
                <a16:creationId xmlns:a16="http://schemas.microsoft.com/office/drawing/2014/main" id="{09DCA168-9E29-2D7F-226D-97A6A0699F1F}"/>
              </a:ext>
            </a:extLst>
          </p:cNvPr>
          <p:cNvGrpSpPr/>
          <p:nvPr/>
        </p:nvGrpSpPr>
        <p:grpSpPr>
          <a:xfrm>
            <a:off x="10021958" y="1696962"/>
            <a:ext cx="1371600" cy="1642174"/>
            <a:chOff x="10186991" y="2246371"/>
            <a:chExt cx="1371600" cy="1720627"/>
          </a:xfrm>
        </p:grpSpPr>
        <p:sp>
          <p:nvSpPr>
            <p:cNvPr id="15" name="Rectangle 14">
              <a:extLst>
                <a:ext uri="{FF2B5EF4-FFF2-40B4-BE49-F238E27FC236}">
                  <a16:creationId xmlns:a16="http://schemas.microsoft.com/office/drawing/2014/main" id="{6659EF7B-0D37-8E83-200F-B945F4E08E2C}"/>
                </a:ext>
              </a:extLst>
            </p:cNvPr>
            <p:cNvSpPr/>
            <p:nvPr/>
          </p:nvSpPr>
          <p:spPr>
            <a:xfrm>
              <a:off x="10186991" y="2246371"/>
              <a:ext cx="1371600" cy="1720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Conflict Among Different Classes of Motor Vehicles</a:t>
              </a:r>
            </a:p>
          </p:txBody>
        </p:sp>
        <p:pic>
          <p:nvPicPr>
            <p:cNvPr id="16" name="Graphic 15" descr="Monster Truck with solid fill">
              <a:extLst>
                <a:ext uri="{FF2B5EF4-FFF2-40B4-BE49-F238E27FC236}">
                  <a16:creationId xmlns:a16="http://schemas.microsoft.com/office/drawing/2014/main" id="{47B65565-7749-F7C6-C880-9F8813D09160}"/>
                </a:ext>
              </a:extLst>
            </p:cNvPr>
            <p:cNvPicPr>
              <a:picLocks/>
            </p:cNvPicPr>
            <p:nvPr/>
          </p:nvPicPr>
          <p:blipFill>
            <a:blip r:embed="rId12">
              <a:extLst>
                <a:ext uri="{96DAC541-7B7A-43D3-8B79-37D633B846F1}">
                  <asvg:svgBlip xmlns:asvg="http://schemas.microsoft.com/office/drawing/2016/SVG/main" r:embed="rId13"/>
                </a:ext>
              </a:extLst>
            </a:blip>
            <a:srcRect/>
            <a:stretch/>
          </p:blipFill>
          <p:spPr>
            <a:xfrm>
              <a:off x="10461311" y="2448953"/>
              <a:ext cx="822960" cy="862276"/>
            </a:xfrm>
            <a:prstGeom prst="rect">
              <a:avLst/>
            </a:prstGeom>
          </p:spPr>
        </p:pic>
      </p:grpSp>
      <p:grpSp>
        <p:nvGrpSpPr>
          <p:cNvPr id="20" name="Group 19">
            <a:extLst>
              <a:ext uri="{FF2B5EF4-FFF2-40B4-BE49-F238E27FC236}">
                <a16:creationId xmlns:a16="http://schemas.microsoft.com/office/drawing/2014/main" id="{BAFBFB18-C18C-F67B-FEBD-C02AAF9D30A7}"/>
              </a:ext>
            </a:extLst>
          </p:cNvPr>
          <p:cNvGrpSpPr/>
          <p:nvPr/>
        </p:nvGrpSpPr>
        <p:grpSpPr>
          <a:xfrm>
            <a:off x="6854410" y="1696962"/>
            <a:ext cx="1371600" cy="1642174"/>
            <a:chOff x="8571973" y="2246371"/>
            <a:chExt cx="1371600" cy="1720627"/>
          </a:xfrm>
        </p:grpSpPr>
        <p:sp>
          <p:nvSpPr>
            <p:cNvPr id="17" name="Rectangle 16">
              <a:extLst>
                <a:ext uri="{FF2B5EF4-FFF2-40B4-BE49-F238E27FC236}">
                  <a16:creationId xmlns:a16="http://schemas.microsoft.com/office/drawing/2014/main" id="{115DD16D-DBEE-E6F2-18C1-8A3A292EC8DE}"/>
                </a:ext>
              </a:extLst>
            </p:cNvPr>
            <p:cNvSpPr/>
            <p:nvPr/>
          </p:nvSpPr>
          <p:spPr>
            <a:xfrm>
              <a:off x="8571973" y="2246371"/>
              <a:ext cx="1371600" cy="1720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Conflict with Existing or Proposed Land Uses</a:t>
              </a:r>
            </a:p>
          </p:txBody>
        </p:sp>
        <p:pic>
          <p:nvPicPr>
            <p:cNvPr id="18" name="Graphic 17" descr="Hill scene with solid fill">
              <a:extLst>
                <a:ext uri="{FF2B5EF4-FFF2-40B4-BE49-F238E27FC236}">
                  <a16:creationId xmlns:a16="http://schemas.microsoft.com/office/drawing/2014/main" id="{91070BD7-3664-6B6F-38A3-38869664BD99}"/>
                </a:ext>
              </a:extLst>
            </p:cNvPr>
            <p:cNvPicPr>
              <a:picLocks/>
            </p:cNvPicPr>
            <p:nvPr/>
          </p:nvPicPr>
          <p:blipFill>
            <a:blip r:embed="rId14">
              <a:extLst>
                <a:ext uri="{96DAC541-7B7A-43D3-8B79-37D633B846F1}">
                  <asvg:svgBlip xmlns:asvg="http://schemas.microsoft.com/office/drawing/2016/SVG/main" r:embed="rId15"/>
                </a:ext>
              </a:extLst>
            </a:blip>
            <a:srcRect/>
            <a:stretch/>
          </p:blipFill>
          <p:spPr>
            <a:xfrm>
              <a:off x="8847895" y="2448953"/>
              <a:ext cx="822960" cy="862276"/>
            </a:xfrm>
            <a:prstGeom prst="rect">
              <a:avLst/>
            </a:prstGeom>
          </p:spPr>
        </p:pic>
      </p:grpSp>
      <p:sp>
        <p:nvSpPr>
          <p:cNvPr id="26" name="Rectangle 25">
            <a:extLst>
              <a:ext uri="{FF2B5EF4-FFF2-40B4-BE49-F238E27FC236}">
                <a16:creationId xmlns:a16="http://schemas.microsoft.com/office/drawing/2014/main" id="{1B222741-63E4-85DD-F64A-007BD64FD192}"/>
              </a:ext>
            </a:extLst>
          </p:cNvPr>
          <p:cNvSpPr/>
          <p:nvPr/>
        </p:nvSpPr>
        <p:spPr>
          <a:xfrm>
            <a:off x="496893" y="1140576"/>
            <a:ext cx="11198210" cy="438275"/>
          </a:xfrm>
          <a:prstGeom prst="rect">
            <a:avLst/>
          </a:prstGeom>
          <a:noFill/>
          <a:ln w="12700" cap="flat" cmpd="sng" algn="ctr">
            <a:noFill/>
            <a:prstDash val="solid"/>
            <a:miter lim="800000"/>
          </a:ln>
          <a:effectLst/>
        </p:spPr>
        <p:txBody>
          <a:bodyPr lIns="0" rIns="0" rtlCol="0" anchor="ctr"/>
          <a:lstStyle/>
          <a:p>
            <a:pPr marL="0" marR="0" lvl="0" indent="0" defTabSz="914270" rtl="0" eaLnBrk="1" fontAlgn="auto" latinLnBrk="0" hangingPunct="1">
              <a:lnSpc>
                <a:spcPct val="100000"/>
              </a:lnSpc>
              <a:spcBef>
                <a:spcPts val="0"/>
              </a:spcBef>
              <a:spcAft>
                <a:spcPts val="0"/>
              </a:spcAft>
              <a:buClrTx/>
              <a:buSzTx/>
              <a:buFontTx/>
              <a:buNone/>
              <a:tabLst/>
              <a:defRPr/>
            </a:pPr>
            <a:r>
              <a:rPr lang="en-US" b="1" i="1" kern="0" dirty="0">
                <a:solidFill>
                  <a:srgbClr val="526175"/>
                </a:solidFill>
                <a:latin typeface="Arial" panose="020B0604020202020204" pitchFamily="34" charset="0"/>
                <a:cs typeface="Arial" panose="020B0604020202020204" pitchFamily="34" charset="0"/>
              </a:rPr>
              <a:t>Consider and document, with the objective of minimizing:</a:t>
            </a:r>
            <a:endParaRPr kumimoji="0" lang="en-US" sz="1800" b="1" i="1"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70CB03EE-43F1-7757-6995-74921DBEC9A9}"/>
              </a:ext>
            </a:extLst>
          </p:cNvPr>
          <p:cNvSpPr/>
          <p:nvPr/>
        </p:nvSpPr>
        <p:spPr>
          <a:xfrm>
            <a:off x="496893" y="3559727"/>
            <a:ext cx="4348526" cy="438276"/>
          </a:xfrm>
          <a:prstGeom prst="rect">
            <a:avLst/>
          </a:prstGeom>
          <a:noFill/>
          <a:ln w="12700" cap="flat" cmpd="sng" algn="ctr">
            <a:noFill/>
            <a:prstDash val="solid"/>
            <a:miter lim="800000"/>
          </a:ln>
          <a:effectLst/>
        </p:spPr>
        <p:txBody>
          <a:bodyPr lIns="0" rIns="0" rtlCol="0" anchor="ct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b="1" i="1" kern="0" dirty="0">
                <a:solidFill>
                  <a:srgbClr val="526175"/>
                </a:solidFill>
                <a:latin typeface="Arial" panose="020B0604020202020204" pitchFamily="34" charset="0"/>
                <a:cs typeface="Arial" panose="020B0604020202020204" pitchFamily="34" charset="0"/>
              </a:rPr>
              <a:t>Consider and document:</a:t>
            </a:r>
            <a:endParaRPr kumimoji="0" lang="en-US" sz="1800" b="1" i="1" u="none" strike="noStrike" kern="0" cap="none" spc="0" normalizeH="0" baseline="0" noProof="0" dirty="0">
              <a:ln>
                <a:noFill/>
              </a:ln>
              <a:solidFill>
                <a:srgbClr val="526175"/>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A6CD2095-BDAB-87D8-3FD4-DBA1CA07181A}"/>
              </a:ext>
            </a:extLst>
          </p:cNvPr>
          <p:cNvSpPr/>
          <p:nvPr/>
        </p:nvSpPr>
        <p:spPr>
          <a:xfrm>
            <a:off x="6925348" y="4075250"/>
            <a:ext cx="1371600" cy="16421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Whether E-Bike Use is Comparable to Bikes on Specific Trails</a:t>
            </a:r>
          </a:p>
        </p:txBody>
      </p:sp>
      <p:pic>
        <p:nvPicPr>
          <p:cNvPr id="30" name="Graphic 29" descr="Scales of justice with solid fill">
            <a:extLst>
              <a:ext uri="{FF2B5EF4-FFF2-40B4-BE49-F238E27FC236}">
                <a16:creationId xmlns:a16="http://schemas.microsoft.com/office/drawing/2014/main" id="{3045B6F5-4560-2ACB-D7CB-56297551D06E}"/>
              </a:ext>
            </a:extLst>
          </p:cNvPr>
          <p:cNvPicPr>
            <a:picLocks/>
          </p:cNvPicPr>
          <p:nvPr/>
        </p:nvPicPr>
        <p:blipFill>
          <a:blip r:embed="rId16">
            <a:extLst>
              <a:ext uri="{96DAC541-7B7A-43D3-8B79-37D633B846F1}">
                <asvg:svgBlip xmlns:asvg="http://schemas.microsoft.com/office/drawing/2016/SVG/main" r:embed="rId17"/>
              </a:ext>
            </a:extLst>
          </a:blip>
          <a:srcRect/>
          <a:stretch/>
        </p:blipFill>
        <p:spPr>
          <a:xfrm>
            <a:off x="7209280" y="4268595"/>
            <a:ext cx="822960" cy="822960"/>
          </a:xfrm>
          <a:prstGeom prst="rect">
            <a:avLst/>
          </a:prstGeom>
        </p:spPr>
      </p:pic>
      <p:sp>
        <p:nvSpPr>
          <p:cNvPr id="32" name="Rectangle 31">
            <a:extLst>
              <a:ext uri="{FF2B5EF4-FFF2-40B4-BE49-F238E27FC236}">
                <a16:creationId xmlns:a16="http://schemas.microsoft.com/office/drawing/2014/main" id="{9249B7B5-0F0D-804D-1A59-BE1FB025AE54}"/>
              </a:ext>
            </a:extLst>
          </p:cNvPr>
          <p:cNvSpPr/>
          <p:nvPr/>
        </p:nvSpPr>
        <p:spPr>
          <a:xfrm>
            <a:off x="8528458" y="4075250"/>
            <a:ext cx="1371600" cy="16421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Which Classes Should Be Allowed</a:t>
            </a:r>
          </a:p>
        </p:txBody>
      </p:sp>
      <p:pic>
        <p:nvPicPr>
          <p:cNvPr id="33" name="Graphic 32" descr="Question Mark with solid fill">
            <a:extLst>
              <a:ext uri="{FF2B5EF4-FFF2-40B4-BE49-F238E27FC236}">
                <a16:creationId xmlns:a16="http://schemas.microsoft.com/office/drawing/2014/main" id="{4A8AD047-4B5C-2011-4C51-05CD5D0871DF}"/>
              </a:ext>
            </a:extLst>
          </p:cNvPr>
          <p:cNvPicPr>
            <a:picLocks/>
          </p:cNvPicPr>
          <p:nvPr/>
        </p:nvPicPr>
        <p:blipFill>
          <a:blip r:embed="rId18">
            <a:extLst>
              <a:ext uri="{96DAC541-7B7A-43D3-8B79-37D633B846F1}">
                <asvg:svgBlip xmlns:asvg="http://schemas.microsoft.com/office/drawing/2016/SVG/main" r:embed="rId19"/>
              </a:ext>
            </a:extLst>
          </a:blip>
          <a:srcRect/>
          <a:stretch/>
        </p:blipFill>
        <p:spPr>
          <a:xfrm>
            <a:off x="8810788" y="4268595"/>
            <a:ext cx="822960" cy="822960"/>
          </a:xfrm>
          <a:prstGeom prst="rect">
            <a:avLst/>
          </a:prstGeom>
        </p:spPr>
      </p:pic>
      <p:sp>
        <p:nvSpPr>
          <p:cNvPr id="35" name="Rectangle 34">
            <a:extLst>
              <a:ext uri="{FF2B5EF4-FFF2-40B4-BE49-F238E27FC236}">
                <a16:creationId xmlns:a16="http://schemas.microsoft.com/office/drawing/2014/main" id="{0A8462C8-6EF8-C9C7-6714-40A1A5365F8D}"/>
              </a:ext>
            </a:extLst>
          </p:cNvPr>
          <p:cNvSpPr/>
          <p:nvPr/>
        </p:nvSpPr>
        <p:spPr>
          <a:xfrm>
            <a:off x="2116018" y="4075250"/>
            <a:ext cx="1371600" cy="16421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latin typeface="+mj-lt"/>
              </a:rPr>
              <a:t>Environmental Analysis</a:t>
            </a:r>
          </a:p>
        </p:txBody>
      </p:sp>
      <p:pic>
        <p:nvPicPr>
          <p:cNvPr id="36" name="Graphic 35" descr="Clipboard Checked with solid fill">
            <a:extLst>
              <a:ext uri="{FF2B5EF4-FFF2-40B4-BE49-F238E27FC236}">
                <a16:creationId xmlns:a16="http://schemas.microsoft.com/office/drawing/2014/main" id="{3A336969-833B-4D15-0099-96300BC39ADC}"/>
              </a:ext>
            </a:extLst>
          </p:cNvPr>
          <p:cNvPicPr>
            <a:picLocks/>
          </p:cNvPicPr>
          <p:nvPr/>
        </p:nvPicPr>
        <p:blipFill>
          <a:blip r:embed="rId20">
            <a:extLst>
              <a:ext uri="{96DAC541-7B7A-43D3-8B79-37D633B846F1}">
                <asvg:svgBlip xmlns:asvg="http://schemas.microsoft.com/office/drawing/2016/SVG/main" r:embed="rId21"/>
              </a:ext>
            </a:extLst>
          </a:blip>
          <a:srcRect/>
          <a:stretch/>
        </p:blipFill>
        <p:spPr>
          <a:xfrm>
            <a:off x="2396746" y="4268595"/>
            <a:ext cx="822960" cy="822960"/>
          </a:xfrm>
          <a:prstGeom prst="rect">
            <a:avLst/>
          </a:prstGeom>
        </p:spPr>
      </p:pic>
      <p:sp>
        <p:nvSpPr>
          <p:cNvPr id="50" name="Rectangle 49">
            <a:extLst>
              <a:ext uri="{FF2B5EF4-FFF2-40B4-BE49-F238E27FC236}">
                <a16:creationId xmlns:a16="http://schemas.microsoft.com/office/drawing/2014/main" id="{B1328330-ABFF-4869-A7A1-9366E21A4836}"/>
              </a:ext>
            </a:extLst>
          </p:cNvPr>
          <p:cNvSpPr/>
          <p:nvPr/>
        </p:nvSpPr>
        <p:spPr>
          <a:xfrm>
            <a:off x="5322238" y="4075250"/>
            <a:ext cx="1371600" cy="164217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100" dirty="0">
                <a:latin typeface="+mj-lt"/>
              </a:rPr>
              <a:t>No E-Bikes on National Scenic Trails</a:t>
            </a:r>
          </a:p>
        </p:txBody>
      </p:sp>
      <p:pic>
        <p:nvPicPr>
          <p:cNvPr id="51" name="Graphic 50" descr="Cycling with solid fill">
            <a:extLst>
              <a:ext uri="{FF2B5EF4-FFF2-40B4-BE49-F238E27FC236}">
                <a16:creationId xmlns:a16="http://schemas.microsoft.com/office/drawing/2014/main" id="{57907D4D-994D-E6DB-0D58-8C6045ADBBB5}"/>
              </a:ext>
            </a:extLst>
          </p:cNvPr>
          <p:cNvPicPr>
            <a:picLocks/>
          </p:cNvPicPr>
          <p:nvPr/>
        </p:nvPicPr>
        <p:blipFill>
          <a:blip r:embed="rId10">
            <a:extLst>
              <a:ext uri="{96DAC541-7B7A-43D3-8B79-37D633B846F1}">
                <asvg:svgBlip xmlns:asvg="http://schemas.microsoft.com/office/drawing/2016/SVG/main" r:embed="rId11"/>
              </a:ext>
            </a:extLst>
          </a:blip>
          <a:srcRect/>
          <a:stretch/>
        </p:blipFill>
        <p:spPr>
          <a:xfrm>
            <a:off x="5604568" y="4268595"/>
            <a:ext cx="822960" cy="822960"/>
          </a:xfrm>
          <a:prstGeom prst="rect">
            <a:avLst/>
          </a:prstGeom>
        </p:spPr>
      </p:pic>
      <p:pic>
        <p:nvPicPr>
          <p:cNvPr id="57" name="Graphic 56" descr="Close with solid fill">
            <a:extLst>
              <a:ext uri="{FF2B5EF4-FFF2-40B4-BE49-F238E27FC236}">
                <a16:creationId xmlns:a16="http://schemas.microsoft.com/office/drawing/2014/main" id="{D3209FD9-8239-F2CC-C5D6-70A9E97EC687}"/>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5451921" y="4075250"/>
            <a:ext cx="1128254" cy="1128254"/>
          </a:xfrm>
          <a:prstGeom prst="rect">
            <a:avLst/>
          </a:prstGeom>
        </p:spPr>
      </p:pic>
    </p:spTree>
    <p:extLst>
      <p:ext uri="{BB962C8B-B14F-4D97-AF65-F5344CB8AC3E}">
        <p14:creationId xmlns:p14="http://schemas.microsoft.com/office/powerpoint/2010/main" val="40711352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QcBpYS5jGWOtS26_v6zl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QcBpYS5jGWOtS26_v6zl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KrUp1.wU5q3N76nGT8ch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LEVHl3.hDs5UBqsSF3kt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3UAl6aI6oMD9fhCh_gi0.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Fr6ZcEx7UbYn36lA7OUB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ccGLDg7sRmz62nxfsvwQ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rcKIaSp.X_7a4x2V2tOJ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sEvnD6yeS0YaNT989QJKA"/>
</p:tagLst>
</file>

<file path=ppt/theme/theme1.xml><?xml version="1.0" encoding="utf-8"?>
<a:theme xmlns:a="http://schemas.openxmlformats.org/drawingml/2006/main" name="2_NAFS2016">
  <a:themeElements>
    <a:clrScheme name="October 2019 Colors">
      <a:dk1>
        <a:srgbClr val="0F122B"/>
      </a:dk1>
      <a:lt1>
        <a:sysClr val="window" lastClr="FFFFFF"/>
      </a:lt1>
      <a:dk2>
        <a:srgbClr val="000000"/>
      </a:dk2>
      <a:lt2>
        <a:srgbClr val="FFFFFF"/>
      </a:lt2>
      <a:accent1>
        <a:srgbClr val="0F122B"/>
      </a:accent1>
      <a:accent2>
        <a:srgbClr val="526175"/>
      </a:accent2>
      <a:accent3>
        <a:srgbClr val="ADB5C2"/>
      </a:accent3>
      <a:accent4>
        <a:srgbClr val="CFB023"/>
      </a:accent4>
      <a:accent5>
        <a:srgbClr val="F5D9DB"/>
      </a:accent5>
      <a:accent6>
        <a:srgbClr val="79863C"/>
      </a:accent6>
      <a:hlink>
        <a:srgbClr val="0F122B"/>
      </a:hlink>
      <a:folHlink>
        <a:srgbClr val="526175"/>
      </a:folHlink>
    </a:clrScheme>
    <a:fontScheme name="Custom 14">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AFS2016" id="{1702CCDD-E313-4788-A25F-D1FAA37ED363}" vid="{94F7AF12-BEF1-4314-87C8-77F7CB9661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2C049F48AB6A4087FBEC333A4D5A3B" ma:contentTypeVersion="20" ma:contentTypeDescription="Create a new document." ma:contentTypeScope="" ma:versionID="2bd0ac81dd6a9cd8ca7157751a26a96a">
  <xsd:schema xmlns:xsd="http://www.w3.org/2001/XMLSchema" xmlns:xs="http://www.w3.org/2001/XMLSchema" xmlns:p="http://schemas.microsoft.com/office/2006/metadata/properties" xmlns:ns2="16d5ada6-2ac4-473a-ac4d-42a97ab12a02" xmlns:ns3="4d6f98f4-93f9-4ded-9468-ada5309ef09c" targetNamespace="http://schemas.microsoft.com/office/2006/metadata/properties" ma:root="true" ma:fieldsID="1189b5a636251dc26dd6461397fea5f0" ns2:_="" ns3:_="">
    <xsd:import namespace="16d5ada6-2ac4-473a-ac4d-42a97ab12a02"/>
    <xsd:import namespace="4d6f98f4-93f9-4ded-9468-ada5309ef0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ServiceOCR" minOccurs="0"/>
                <xsd:element ref="ns2:MediaLengthInSeconds" minOccurs="0"/>
                <xsd:element ref="ns2:Siz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d5ada6-2ac4-473a-ac4d-42a97ab12a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Size" ma:index="21" nillable="true" ma:displayName="Size" ma:internalName="Size">
      <xsd:simpleType>
        <xsd:restriction base="dms:Number"/>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453a2e4-11f1-4068-ad46-6627584571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6f98f4-93f9-4ded-9468-ada5309ef0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90fbaac-d3b0-4596-863a-e5c71a471cd3}" ma:internalName="TaxCatchAll" ma:showField="CatchAllData" ma:web="4d6f98f4-93f9-4ded-9468-ada5309ef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6f98f4-93f9-4ded-9468-ada5309ef09c" xsi:nil="true"/>
    <lcf76f155ced4ddcb4097134ff3c332f xmlns="16d5ada6-2ac4-473a-ac4d-42a97ab12a02">
      <Terms xmlns="http://schemas.microsoft.com/office/infopath/2007/PartnerControls"/>
    </lcf76f155ced4ddcb4097134ff3c332f>
    <Size xmlns="16d5ada6-2ac4-473a-ac4d-42a97ab12a02" xsi:nil="true"/>
  </documentManagement>
</p:properties>
</file>

<file path=customXml/itemProps1.xml><?xml version="1.0" encoding="utf-8"?>
<ds:datastoreItem xmlns:ds="http://schemas.openxmlformats.org/officeDocument/2006/customXml" ds:itemID="{F6B574B3-3AA7-470B-8329-37B459FC9A65}">
  <ds:schemaRefs>
    <ds:schemaRef ds:uri="http://schemas.microsoft.com/sharepoint/v3/contenttype/forms"/>
  </ds:schemaRefs>
</ds:datastoreItem>
</file>

<file path=customXml/itemProps2.xml><?xml version="1.0" encoding="utf-8"?>
<ds:datastoreItem xmlns:ds="http://schemas.openxmlformats.org/officeDocument/2006/customXml" ds:itemID="{28DEB81F-0703-4C2B-8769-A030A4AF4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d5ada6-2ac4-473a-ac4d-42a97ab12a02"/>
    <ds:schemaRef ds:uri="4d6f98f4-93f9-4ded-9468-ada5309ef0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8730E2-8DDD-4BA7-943E-26A0ED66DAC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9a72f6-5109-4d5b-a023-6c0c9bc57dfe"/>
    <ds:schemaRef ds:uri="http://www.w3.org/XML/1998/namespace"/>
    <ds:schemaRef ds:uri="http://purl.org/dc/dcmitype/"/>
    <ds:schemaRef ds:uri="4d6f98f4-93f9-4ded-9468-ada5309ef09c"/>
    <ds:schemaRef ds:uri="48e94fba-1dd3-400c-8f5b-3c9b3ba6a88e"/>
    <ds:schemaRef ds:uri="16d5ada6-2ac4-473a-ac4d-42a97ab12a02"/>
  </ds:schemaRefs>
</ds:datastoreItem>
</file>

<file path=docProps/app.xml><?xml version="1.0" encoding="utf-8"?>
<Properties xmlns="http://schemas.openxmlformats.org/officeDocument/2006/extended-properties" xmlns:vt="http://schemas.openxmlformats.org/officeDocument/2006/docPropsVTypes">
  <TotalTime>25343</TotalTime>
  <Words>9397</Words>
  <Application>Microsoft Office PowerPoint</Application>
  <PresentationFormat>Widescreen</PresentationFormat>
  <Paragraphs>671</Paragraphs>
  <Slides>40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Georgia</vt:lpstr>
      <vt:lpstr>NeueHaasGroteskText Pro</vt:lpstr>
      <vt:lpstr>Wingdings</vt:lpstr>
      <vt:lpstr>2_NAFS2016</vt:lpstr>
      <vt:lpstr>think-cell Slide</vt:lpstr>
      <vt:lpstr>South Carolina Forestry Commission: E-Bike Evaluation</vt:lpstr>
      <vt:lpstr>PowerPoint Presentation</vt:lpstr>
      <vt:lpstr>Project Objectives</vt:lpstr>
      <vt:lpstr>PowerPoint Presentation</vt:lpstr>
      <vt:lpstr>Legal Definitions</vt:lpstr>
      <vt:lpstr>E-bike Classification</vt:lpstr>
      <vt:lpstr>Current SCFC Regulations</vt:lpstr>
      <vt:lpstr>USDA Forest Service Guidance</vt:lpstr>
      <vt:lpstr>USDA Forest Service Guidance continued</vt:lpstr>
      <vt:lpstr>Summary of State Regulations</vt:lpstr>
      <vt:lpstr>Summary of State Regulations</vt:lpstr>
      <vt:lpstr>Summary of State Regulations</vt:lpstr>
      <vt:lpstr>Summary of State Regulations</vt:lpstr>
      <vt:lpstr>Summary of State Regulations</vt:lpstr>
      <vt:lpstr>PowerPoint Presentation</vt:lpstr>
      <vt:lpstr>Environmental Impacts</vt:lpstr>
      <vt:lpstr>Environmental Impacts</vt:lpstr>
      <vt:lpstr>Environmental Impacts</vt:lpstr>
      <vt:lpstr>Environmental Impacts</vt:lpstr>
      <vt:lpstr>Environmental Impacts</vt:lpstr>
      <vt:lpstr>Environmental Impacts</vt:lpstr>
      <vt:lpstr>Safety Impacts</vt:lpstr>
      <vt:lpstr>Safety Impacts</vt:lpstr>
      <vt:lpstr>Safety Impacts</vt:lpstr>
      <vt:lpstr>Social Impacts</vt:lpstr>
      <vt:lpstr>Social Impacts</vt:lpstr>
      <vt:lpstr>Social Impacts</vt:lpstr>
      <vt:lpstr>Social Impacts</vt:lpstr>
      <vt:lpstr>PowerPoint Presentation</vt:lpstr>
      <vt:lpstr>Case Study</vt:lpstr>
      <vt:lpstr>Case Study</vt:lpstr>
      <vt:lpstr>Case Study</vt:lpstr>
      <vt:lpstr>Case Study</vt:lpstr>
      <vt:lpstr>Case Study</vt:lpstr>
      <vt:lpstr>PowerPoint Presentation</vt:lpstr>
      <vt:lpstr>Overall Findings</vt:lpstr>
      <vt:lpstr>Recommendations</vt:lpstr>
      <vt:lpstr>Other Enforcement Considerations</vt:lpstr>
      <vt:lpstr>Comments / Questions?</vt:lpstr>
      <vt:lpstr>Priority Metrics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Johanna Taborda</dc:creator>
  <cp:lastModifiedBy>Kristen Marakoff</cp:lastModifiedBy>
  <cp:revision>354</cp:revision>
  <dcterms:created xsi:type="dcterms:W3CDTF">2019-11-13T14:53:53Z</dcterms:created>
  <dcterms:modified xsi:type="dcterms:W3CDTF">2025-06-11T12:01:03Z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743800</vt:r8>
  </property>
  <property fmtid="{D5CDD505-2E9C-101B-9397-08002B2CF9AE}" pid="3" name="MediaServiceImageTags">
    <vt:lpwstr/>
  </property>
  <property fmtid="{D5CDD505-2E9C-101B-9397-08002B2CF9AE}" pid="4" name="ContentTypeId">
    <vt:lpwstr>0x010100772C049F48AB6A4087FBEC333A4D5A3B</vt:lpwstr>
  </property>
</Properties>
</file>